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Barlow Bold" charset="0"/>
      <p:regular r:id="rId8"/>
    </p:embeddedFont>
    <p:embeddedFont>
      <p:font typeface="Calibri" pitchFamily="34" charset="0"/>
      <p:regular r:id="rId9"/>
      <p:bold r:id="rId10"/>
      <p:italic r:id="rId11"/>
      <p:boldItalic r:id="rId12"/>
    </p:embeddedFont>
    <p:embeddedFont>
      <p:font typeface="Barlow Medium" charset="0"/>
      <p:regular r:id="rId13"/>
    </p:embeddedFont>
    <p:embeddedFont>
      <p:font typeface="Clear Sans" charset="0"/>
      <p:regular r:id="rId14"/>
    </p:embeddedFont>
    <p:embeddedFont>
      <p:font typeface="Clear Sans Bold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32" d="100"/>
          <a:sy n="32" d="100"/>
        </p:scale>
        <p:origin x="-1536" y="-5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jpeg>
</file>

<file path=ppt/media/image13.svg>
</file>

<file path=ppt/media/image14.png>
</file>

<file path=ppt/media/image15.png>
</file>

<file path=ppt/media/image15.svg>
</file>

<file path=ppt/media/image16.jpeg>
</file>

<file path=ppt/media/image17.svg>
</file>

<file path=ppt/media/image2.jpeg>
</file>

<file path=ppt/media/image20.sv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5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14.png"/><Relationship Id="rId7" Type="http://schemas.openxmlformats.org/officeDocument/2006/relationships/image" Target="../media/image1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E6E6E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20872" y="-3172379"/>
            <a:ext cx="7573225" cy="6508240"/>
            <a:chOff x="0" y="0"/>
            <a:chExt cx="812800" cy="698500"/>
          </a:xfrm>
        </p:grpSpPr>
        <p:sp>
          <p:nvSpPr>
            <p:cNvPr id="3" name="Freeform 3"/>
            <p:cNvSpPr/>
            <p:nvPr/>
          </p:nvSpPr>
          <p:spPr>
            <a:xfrm>
              <a:off x="9619" y="0"/>
              <a:ext cx="793562" cy="698500"/>
            </a:xfrm>
            <a:custGeom>
              <a:avLst/>
              <a:gdLst/>
              <a:ahLst/>
              <a:cxnLst/>
              <a:rect l="l" t="t" r="r" b="b"/>
              <a:pathLst>
                <a:path w="793562" h="698500">
                  <a:moveTo>
                    <a:pt x="777990" y="392546"/>
                  </a:moveTo>
                  <a:lnTo>
                    <a:pt x="625172" y="655204"/>
                  </a:lnTo>
                  <a:cubicBezTo>
                    <a:pt x="609576" y="682009"/>
                    <a:pt x="580902" y="698500"/>
                    <a:pt x="549890" y="698500"/>
                  </a:cubicBezTo>
                  <a:lnTo>
                    <a:pt x="243672" y="698500"/>
                  </a:lnTo>
                  <a:cubicBezTo>
                    <a:pt x="212660" y="698500"/>
                    <a:pt x="183986" y="682009"/>
                    <a:pt x="168390" y="655204"/>
                  </a:cubicBezTo>
                  <a:lnTo>
                    <a:pt x="15572" y="392546"/>
                  </a:lnTo>
                  <a:cubicBezTo>
                    <a:pt x="0" y="365782"/>
                    <a:pt x="0" y="332718"/>
                    <a:pt x="15572" y="305954"/>
                  </a:cubicBezTo>
                  <a:lnTo>
                    <a:pt x="168390" y="43296"/>
                  </a:lnTo>
                  <a:cubicBezTo>
                    <a:pt x="183986" y="16491"/>
                    <a:pt x="212660" y="0"/>
                    <a:pt x="243672" y="0"/>
                  </a:cubicBezTo>
                  <a:lnTo>
                    <a:pt x="549890" y="0"/>
                  </a:lnTo>
                  <a:cubicBezTo>
                    <a:pt x="580902" y="0"/>
                    <a:pt x="609576" y="16491"/>
                    <a:pt x="625172" y="43296"/>
                  </a:cubicBezTo>
                  <a:lnTo>
                    <a:pt x="777990" y="305954"/>
                  </a:lnTo>
                  <a:cubicBezTo>
                    <a:pt x="793562" y="332718"/>
                    <a:pt x="793562" y="365782"/>
                    <a:pt x="777990" y="392546"/>
                  </a:cubicBezTo>
                  <a:close/>
                </a:path>
              </a:pathLst>
            </a:custGeom>
            <a:solidFill>
              <a:srgbClr val="112D4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770251" y="-3256312"/>
            <a:ext cx="7023846" cy="6036118"/>
            <a:chOff x="0" y="0"/>
            <a:chExt cx="812800" cy="698500"/>
          </a:xfrm>
        </p:grpSpPr>
        <p:sp>
          <p:nvSpPr>
            <p:cNvPr id="6" name="Freeform 6"/>
            <p:cNvSpPr/>
            <p:nvPr/>
          </p:nvSpPr>
          <p:spPr>
            <a:xfrm>
              <a:off x="7620" y="0"/>
              <a:ext cx="797561" cy="698500"/>
            </a:xfrm>
            <a:custGeom>
              <a:avLst/>
              <a:gdLst/>
              <a:ahLst/>
              <a:cxnLst/>
              <a:rect l="l" t="t" r="r" b="b"/>
              <a:pathLst>
                <a:path w="797561" h="698500">
                  <a:moveTo>
                    <a:pt x="785225" y="383548"/>
                  </a:moveTo>
                  <a:lnTo>
                    <a:pt x="621935" y="664202"/>
                  </a:lnTo>
                  <a:cubicBezTo>
                    <a:pt x="609580" y="685437"/>
                    <a:pt x="586867" y="698500"/>
                    <a:pt x="562300" y="698500"/>
                  </a:cubicBezTo>
                  <a:lnTo>
                    <a:pt x="235260" y="698500"/>
                  </a:lnTo>
                  <a:cubicBezTo>
                    <a:pt x="210693" y="698500"/>
                    <a:pt x="187980" y="685437"/>
                    <a:pt x="175625" y="664202"/>
                  </a:cubicBezTo>
                  <a:lnTo>
                    <a:pt x="12335" y="383548"/>
                  </a:lnTo>
                  <a:cubicBezTo>
                    <a:pt x="0" y="362346"/>
                    <a:pt x="0" y="336154"/>
                    <a:pt x="12335" y="314952"/>
                  </a:cubicBezTo>
                  <a:lnTo>
                    <a:pt x="175625" y="34298"/>
                  </a:lnTo>
                  <a:cubicBezTo>
                    <a:pt x="187980" y="13063"/>
                    <a:pt x="210693" y="0"/>
                    <a:pt x="235260" y="0"/>
                  </a:cubicBezTo>
                  <a:lnTo>
                    <a:pt x="562300" y="0"/>
                  </a:lnTo>
                  <a:cubicBezTo>
                    <a:pt x="586867" y="0"/>
                    <a:pt x="609580" y="13063"/>
                    <a:pt x="621935" y="34298"/>
                  </a:cubicBezTo>
                  <a:lnTo>
                    <a:pt x="785225" y="314952"/>
                  </a:lnTo>
                  <a:cubicBezTo>
                    <a:pt x="797560" y="336154"/>
                    <a:pt x="797560" y="362346"/>
                    <a:pt x="785225" y="38354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rnd">
              <a:gradFill>
                <a:gsLst>
                  <a:gs pos="0">
                    <a:srgbClr val="112D4E">
                      <a:alpha val="100000"/>
                    </a:srgbClr>
                  </a:gs>
                  <a:gs pos="50000">
                    <a:srgbClr val="255389">
                      <a:alpha val="100000"/>
                    </a:srgbClr>
                  </a:gs>
                  <a:gs pos="100000">
                    <a:srgbClr val="227BBB">
                      <a:alpha val="100000"/>
                    </a:srgbClr>
                  </a:gs>
                </a:gsLst>
                <a:lin ang="5400000"/>
              </a:gra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475218" y="-3414843"/>
            <a:ext cx="6522082" cy="5604914"/>
            <a:chOff x="0" y="0"/>
            <a:chExt cx="812800" cy="698500"/>
          </a:xfrm>
        </p:grpSpPr>
        <p:sp>
          <p:nvSpPr>
            <p:cNvPr id="9" name="Freeform 9"/>
            <p:cNvSpPr/>
            <p:nvPr/>
          </p:nvSpPr>
          <p:spPr>
            <a:xfrm>
              <a:off x="8206" y="0"/>
              <a:ext cx="796388" cy="698500"/>
            </a:xfrm>
            <a:custGeom>
              <a:avLst/>
              <a:gdLst/>
              <a:ahLst/>
              <a:cxnLst/>
              <a:rect l="l" t="t" r="r" b="b"/>
              <a:pathLst>
                <a:path w="796388" h="698500">
                  <a:moveTo>
                    <a:pt x="783104" y="386186"/>
                  </a:moveTo>
                  <a:lnTo>
                    <a:pt x="622884" y="661564"/>
                  </a:lnTo>
                  <a:cubicBezTo>
                    <a:pt x="609579" y="684432"/>
                    <a:pt x="585118" y="698500"/>
                    <a:pt x="558661" y="698500"/>
                  </a:cubicBezTo>
                  <a:lnTo>
                    <a:pt x="237727" y="698500"/>
                  </a:lnTo>
                  <a:cubicBezTo>
                    <a:pt x="211270" y="698500"/>
                    <a:pt x="186809" y="684432"/>
                    <a:pt x="173504" y="661564"/>
                  </a:cubicBezTo>
                  <a:lnTo>
                    <a:pt x="13284" y="386186"/>
                  </a:lnTo>
                  <a:cubicBezTo>
                    <a:pt x="0" y="363354"/>
                    <a:pt x="0" y="335146"/>
                    <a:pt x="13284" y="312314"/>
                  </a:cubicBezTo>
                  <a:lnTo>
                    <a:pt x="173504" y="36936"/>
                  </a:lnTo>
                  <a:cubicBezTo>
                    <a:pt x="186809" y="14068"/>
                    <a:pt x="211270" y="0"/>
                    <a:pt x="237727" y="0"/>
                  </a:cubicBezTo>
                  <a:lnTo>
                    <a:pt x="558661" y="0"/>
                  </a:lnTo>
                  <a:cubicBezTo>
                    <a:pt x="585118" y="0"/>
                    <a:pt x="609579" y="14068"/>
                    <a:pt x="622884" y="36936"/>
                  </a:cubicBezTo>
                  <a:lnTo>
                    <a:pt x="783104" y="312314"/>
                  </a:lnTo>
                  <a:cubicBezTo>
                    <a:pt x="796388" y="335146"/>
                    <a:pt x="796388" y="363354"/>
                    <a:pt x="783104" y="38618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rnd">
              <a:gradFill>
                <a:gsLst>
                  <a:gs pos="0">
                    <a:srgbClr val="FFE42F">
                      <a:alpha val="85000"/>
                    </a:srgbClr>
                  </a:gs>
                  <a:gs pos="100000">
                    <a:srgbClr val="FFB613">
                      <a:alpha val="85000"/>
                    </a:srgbClr>
                  </a:gs>
                </a:gsLst>
                <a:path path="circle">
                  <a:fillToRect l="50000" t="50000" r="50000" b="50000"/>
                </a:path>
              </a:gra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 flipH="1">
            <a:off x="10377335" y="3987882"/>
            <a:ext cx="9234335" cy="8103129"/>
          </a:xfrm>
          <a:custGeom>
            <a:avLst/>
            <a:gdLst/>
            <a:ahLst/>
            <a:cxnLst/>
            <a:rect l="l" t="t" r="r" b="b"/>
            <a:pathLst>
              <a:path w="9234335" h="8103129">
                <a:moveTo>
                  <a:pt x="9234335" y="0"/>
                </a:moveTo>
                <a:lnTo>
                  <a:pt x="0" y="0"/>
                </a:lnTo>
                <a:lnTo>
                  <a:pt x="0" y="8103129"/>
                </a:lnTo>
                <a:lnTo>
                  <a:pt x="9234335" y="8103129"/>
                </a:lnTo>
                <a:lnTo>
                  <a:pt x="923433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9828222" y="911721"/>
            <a:ext cx="7908037" cy="6795970"/>
            <a:chOff x="0" y="0"/>
            <a:chExt cx="812800" cy="698500"/>
          </a:xfrm>
        </p:grpSpPr>
        <p:sp>
          <p:nvSpPr>
            <p:cNvPr id="13" name="Freeform 13"/>
            <p:cNvSpPr/>
            <p:nvPr/>
          </p:nvSpPr>
          <p:spPr>
            <a:xfrm>
              <a:off x="6204" y="0"/>
              <a:ext cx="800393" cy="698500"/>
            </a:xfrm>
            <a:custGeom>
              <a:avLst/>
              <a:gdLst/>
              <a:ahLst/>
              <a:cxnLst/>
              <a:rect l="l" t="t" r="r" b="b"/>
              <a:pathLst>
                <a:path w="800393" h="698500">
                  <a:moveTo>
                    <a:pt x="790349" y="377174"/>
                  </a:moveTo>
                  <a:lnTo>
                    <a:pt x="619643" y="670576"/>
                  </a:lnTo>
                  <a:cubicBezTo>
                    <a:pt x="609584" y="687864"/>
                    <a:pt x="591091" y="698500"/>
                    <a:pt x="571089" y="698500"/>
                  </a:cubicBezTo>
                  <a:lnTo>
                    <a:pt x="229303" y="698500"/>
                  </a:lnTo>
                  <a:cubicBezTo>
                    <a:pt x="209301" y="698500"/>
                    <a:pt x="190808" y="687864"/>
                    <a:pt x="180749" y="670576"/>
                  </a:cubicBezTo>
                  <a:lnTo>
                    <a:pt x="10043" y="377174"/>
                  </a:lnTo>
                  <a:cubicBezTo>
                    <a:pt x="0" y="359913"/>
                    <a:pt x="0" y="338587"/>
                    <a:pt x="10043" y="321326"/>
                  </a:cubicBezTo>
                  <a:lnTo>
                    <a:pt x="180749" y="27924"/>
                  </a:lnTo>
                  <a:cubicBezTo>
                    <a:pt x="190808" y="10636"/>
                    <a:pt x="209301" y="0"/>
                    <a:pt x="229303" y="0"/>
                  </a:cubicBezTo>
                  <a:lnTo>
                    <a:pt x="571089" y="0"/>
                  </a:lnTo>
                  <a:cubicBezTo>
                    <a:pt x="591091" y="0"/>
                    <a:pt x="609584" y="10636"/>
                    <a:pt x="619643" y="27924"/>
                  </a:cubicBezTo>
                  <a:lnTo>
                    <a:pt x="790349" y="321326"/>
                  </a:lnTo>
                  <a:cubicBezTo>
                    <a:pt x="800392" y="338587"/>
                    <a:pt x="800392" y="359913"/>
                    <a:pt x="790349" y="37717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B613">
                    <a:alpha val="100000"/>
                  </a:srgbClr>
                </a:gs>
                <a:gs pos="100000">
                  <a:srgbClr val="FFE42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0377335" y="1326710"/>
            <a:ext cx="6723237" cy="5965993"/>
            <a:chOff x="0" y="0"/>
            <a:chExt cx="4346359" cy="3856825"/>
          </a:xfrm>
        </p:grpSpPr>
        <p:sp>
          <p:nvSpPr>
            <p:cNvPr id="16" name="Freeform 16"/>
            <p:cNvSpPr/>
            <p:nvPr/>
          </p:nvSpPr>
          <p:spPr>
            <a:xfrm>
              <a:off x="-15494" y="0"/>
              <a:ext cx="4361815" cy="3856863"/>
            </a:xfrm>
            <a:custGeom>
              <a:avLst/>
              <a:gdLst/>
              <a:ahLst/>
              <a:cxnLst/>
              <a:rect l="l" t="t" r="r" b="b"/>
              <a:pathLst>
                <a:path w="4361815" h="3856863">
                  <a:moveTo>
                    <a:pt x="1275207" y="0"/>
                  </a:moveTo>
                  <a:cubicBezTo>
                    <a:pt x="1151509" y="0"/>
                    <a:pt x="1037336" y="65913"/>
                    <a:pt x="975487" y="173101"/>
                  </a:cubicBezTo>
                  <a:lnTo>
                    <a:pt x="61849" y="1755394"/>
                  </a:lnTo>
                  <a:cubicBezTo>
                    <a:pt x="0" y="1862455"/>
                    <a:pt x="0" y="1994408"/>
                    <a:pt x="61849" y="2101469"/>
                  </a:cubicBezTo>
                  <a:lnTo>
                    <a:pt x="975360" y="3683762"/>
                  </a:lnTo>
                  <a:cubicBezTo>
                    <a:pt x="1036701" y="3789934"/>
                    <a:pt x="1149477" y="3855720"/>
                    <a:pt x="1271905" y="3856863"/>
                  </a:cubicBezTo>
                  <a:lnTo>
                    <a:pt x="3105404" y="3856863"/>
                  </a:lnTo>
                  <a:cubicBezTo>
                    <a:pt x="3227832" y="3855720"/>
                    <a:pt x="3340608" y="3789934"/>
                    <a:pt x="3401949" y="3683762"/>
                  </a:cubicBezTo>
                  <a:lnTo>
                    <a:pt x="4315460" y="2101469"/>
                  </a:lnTo>
                  <a:cubicBezTo>
                    <a:pt x="4345940" y="2048764"/>
                    <a:pt x="4361307" y="1990090"/>
                    <a:pt x="4361815" y="1931162"/>
                  </a:cubicBezTo>
                  <a:lnTo>
                    <a:pt x="4361815" y="1925574"/>
                  </a:lnTo>
                  <a:cubicBezTo>
                    <a:pt x="4361307" y="1866773"/>
                    <a:pt x="4345940" y="1807972"/>
                    <a:pt x="4315460" y="1755267"/>
                  </a:cubicBezTo>
                  <a:lnTo>
                    <a:pt x="3401949" y="173101"/>
                  </a:lnTo>
                  <a:cubicBezTo>
                    <a:pt x="3340100" y="65913"/>
                    <a:pt x="3225927" y="0"/>
                    <a:pt x="3102229" y="0"/>
                  </a:cubicBezTo>
                  <a:close/>
                </a:path>
              </a:pathLst>
            </a:custGeom>
            <a:blipFill>
              <a:blip r:embed="rId3"/>
              <a:stretch>
                <a:fillRect l="-16595" r="-16595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16717233" y="308492"/>
            <a:ext cx="1084133" cy="1261537"/>
            <a:chOff x="0" y="0"/>
            <a:chExt cx="6985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12963"/>
              <a:ext cx="698500" cy="786874"/>
            </a:xfrm>
            <a:custGeom>
              <a:avLst/>
              <a:gdLst/>
              <a:ahLst/>
              <a:cxnLst/>
              <a:rect l="l" t="t" r="r" b="b"/>
              <a:pathLst>
                <a:path w="698500" h="786874">
                  <a:moveTo>
                    <a:pt x="407599" y="20985"/>
                  </a:moveTo>
                  <a:lnTo>
                    <a:pt x="640151" y="156289"/>
                  </a:lnTo>
                  <a:cubicBezTo>
                    <a:pt x="676276" y="177307"/>
                    <a:pt x="698500" y="215949"/>
                    <a:pt x="698500" y="257743"/>
                  </a:cubicBezTo>
                  <a:lnTo>
                    <a:pt x="698500" y="529131"/>
                  </a:lnTo>
                  <a:cubicBezTo>
                    <a:pt x="698500" y="570925"/>
                    <a:pt x="676276" y="609567"/>
                    <a:pt x="640151" y="630585"/>
                  </a:cubicBezTo>
                  <a:lnTo>
                    <a:pt x="407599" y="765889"/>
                  </a:lnTo>
                  <a:cubicBezTo>
                    <a:pt x="371530" y="786874"/>
                    <a:pt x="326970" y="786874"/>
                    <a:pt x="290901" y="765889"/>
                  </a:cubicBezTo>
                  <a:lnTo>
                    <a:pt x="58349" y="630585"/>
                  </a:lnTo>
                  <a:cubicBezTo>
                    <a:pt x="22224" y="609567"/>
                    <a:pt x="0" y="570925"/>
                    <a:pt x="0" y="529131"/>
                  </a:cubicBezTo>
                  <a:lnTo>
                    <a:pt x="0" y="257743"/>
                  </a:lnTo>
                  <a:cubicBezTo>
                    <a:pt x="0" y="215949"/>
                    <a:pt x="22224" y="177307"/>
                    <a:pt x="58349" y="156289"/>
                  </a:cubicBezTo>
                  <a:lnTo>
                    <a:pt x="290901" y="20985"/>
                  </a:lnTo>
                  <a:cubicBezTo>
                    <a:pt x="326970" y="0"/>
                    <a:pt x="371530" y="0"/>
                    <a:pt x="407599" y="2098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3183ED">
                      <a:alpha val="100000"/>
                    </a:srgbClr>
                  </a:gs>
                  <a:gs pos="100000">
                    <a:srgbClr val="56CCF2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895564" y="516003"/>
            <a:ext cx="727472" cy="846513"/>
            <a:chOff x="0" y="0"/>
            <a:chExt cx="6985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3512"/>
              <a:ext cx="698500" cy="805775"/>
            </a:xfrm>
            <a:custGeom>
              <a:avLst/>
              <a:gdLst/>
              <a:ahLst/>
              <a:cxnLst/>
              <a:rect l="l" t="t" r="r" b="b"/>
              <a:pathLst>
                <a:path w="698500" h="805775">
                  <a:moveTo>
                    <a:pt x="365060" y="5687"/>
                  </a:moveTo>
                  <a:lnTo>
                    <a:pt x="682690" y="190489"/>
                  </a:lnTo>
                  <a:cubicBezTo>
                    <a:pt x="692478" y="196184"/>
                    <a:pt x="698500" y="206655"/>
                    <a:pt x="698500" y="217979"/>
                  </a:cubicBezTo>
                  <a:lnTo>
                    <a:pt x="698500" y="587797"/>
                  </a:lnTo>
                  <a:cubicBezTo>
                    <a:pt x="698500" y="599121"/>
                    <a:pt x="692478" y="609592"/>
                    <a:pt x="682690" y="615287"/>
                  </a:cubicBezTo>
                  <a:lnTo>
                    <a:pt x="365060" y="800089"/>
                  </a:lnTo>
                  <a:cubicBezTo>
                    <a:pt x="355287" y="805776"/>
                    <a:pt x="343213" y="805776"/>
                    <a:pt x="333440" y="800089"/>
                  </a:cubicBezTo>
                  <a:lnTo>
                    <a:pt x="15810" y="615287"/>
                  </a:lnTo>
                  <a:cubicBezTo>
                    <a:pt x="6022" y="609592"/>
                    <a:pt x="0" y="599121"/>
                    <a:pt x="0" y="587797"/>
                  </a:cubicBezTo>
                  <a:lnTo>
                    <a:pt x="0" y="217979"/>
                  </a:lnTo>
                  <a:cubicBezTo>
                    <a:pt x="0" y="206655"/>
                    <a:pt x="6022" y="196184"/>
                    <a:pt x="15810" y="190489"/>
                  </a:cubicBezTo>
                  <a:lnTo>
                    <a:pt x="333440" y="5687"/>
                  </a:lnTo>
                  <a:cubicBezTo>
                    <a:pt x="343213" y="0"/>
                    <a:pt x="355287" y="0"/>
                    <a:pt x="365060" y="5687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56CCF2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9526592" y="4858699"/>
            <a:ext cx="5973371" cy="5428301"/>
          </a:xfrm>
          <a:custGeom>
            <a:avLst/>
            <a:gdLst/>
            <a:ahLst/>
            <a:cxnLst/>
            <a:rect l="l" t="t" r="r" b="b"/>
            <a:pathLst>
              <a:path w="5973371" h="5428301">
                <a:moveTo>
                  <a:pt x="0" y="0"/>
                </a:moveTo>
                <a:lnTo>
                  <a:pt x="5973372" y="0"/>
                </a:lnTo>
                <a:lnTo>
                  <a:pt x="5973372" y="5428301"/>
                </a:lnTo>
                <a:lnTo>
                  <a:pt x="0" y="54283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9736201" y="5164741"/>
            <a:ext cx="5357059" cy="4603722"/>
            <a:chOff x="0" y="0"/>
            <a:chExt cx="812800" cy="698500"/>
          </a:xfrm>
        </p:grpSpPr>
        <p:sp>
          <p:nvSpPr>
            <p:cNvPr id="25" name="Freeform 25"/>
            <p:cNvSpPr/>
            <p:nvPr/>
          </p:nvSpPr>
          <p:spPr>
            <a:xfrm>
              <a:off x="10545" y="0"/>
              <a:ext cx="791709" cy="698500"/>
            </a:xfrm>
            <a:custGeom>
              <a:avLst/>
              <a:gdLst/>
              <a:ahLst/>
              <a:cxnLst/>
              <a:rect l="l" t="t" r="r" b="b"/>
              <a:pathLst>
                <a:path w="791709" h="698500">
                  <a:moveTo>
                    <a:pt x="774638" y="396717"/>
                  </a:moveTo>
                  <a:lnTo>
                    <a:pt x="626672" y="651033"/>
                  </a:lnTo>
                  <a:cubicBezTo>
                    <a:pt x="609574" y="680421"/>
                    <a:pt x="578138" y="698500"/>
                    <a:pt x="544138" y="698500"/>
                  </a:cubicBezTo>
                  <a:lnTo>
                    <a:pt x="247572" y="698500"/>
                  </a:lnTo>
                  <a:cubicBezTo>
                    <a:pt x="213572" y="698500"/>
                    <a:pt x="182136" y="680421"/>
                    <a:pt x="165038" y="651033"/>
                  </a:cubicBezTo>
                  <a:lnTo>
                    <a:pt x="17072" y="396717"/>
                  </a:lnTo>
                  <a:cubicBezTo>
                    <a:pt x="0" y="367375"/>
                    <a:pt x="0" y="331125"/>
                    <a:pt x="17072" y="301783"/>
                  </a:cubicBezTo>
                  <a:lnTo>
                    <a:pt x="165038" y="47467"/>
                  </a:lnTo>
                  <a:cubicBezTo>
                    <a:pt x="182136" y="18079"/>
                    <a:pt x="213572" y="0"/>
                    <a:pt x="247572" y="0"/>
                  </a:cubicBezTo>
                  <a:lnTo>
                    <a:pt x="544138" y="0"/>
                  </a:lnTo>
                  <a:cubicBezTo>
                    <a:pt x="578138" y="0"/>
                    <a:pt x="609574" y="18079"/>
                    <a:pt x="626672" y="47467"/>
                  </a:cubicBezTo>
                  <a:lnTo>
                    <a:pt x="774638" y="301783"/>
                  </a:lnTo>
                  <a:cubicBezTo>
                    <a:pt x="791710" y="331125"/>
                    <a:pt x="791710" y="367375"/>
                    <a:pt x="774638" y="396717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56CCF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>
            <a:grpSpLocks noChangeAspect="1"/>
          </p:cNvGrpSpPr>
          <p:nvPr/>
        </p:nvGrpSpPr>
        <p:grpSpPr>
          <a:xfrm>
            <a:off x="10165464" y="5488650"/>
            <a:ext cx="4479483" cy="3974955"/>
            <a:chOff x="0" y="0"/>
            <a:chExt cx="4346359" cy="3856825"/>
          </a:xfrm>
        </p:grpSpPr>
        <p:sp>
          <p:nvSpPr>
            <p:cNvPr id="28" name="Freeform 28"/>
            <p:cNvSpPr/>
            <p:nvPr/>
          </p:nvSpPr>
          <p:spPr>
            <a:xfrm>
              <a:off x="-15494" y="0"/>
              <a:ext cx="4361815" cy="3856863"/>
            </a:xfrm>
            <a:custGeom>
              <a:avLst/>
              <a:gdLst/>
              <a:ahLst/>
              <a:cxnLst/>
              <a:rect l="l" t="t" r="r" b="b"/>
              <a:pathLst>
                <a:path w="4361815" h="3856863">
                  <a:moveTo>
                    <a:pt x="1275207" y="0"/>
                  </a:moveTo>
                  <a:cubicBezTo>
                    <a:pt x="1151509" y="0"/>
                    <a:pt x="1037336" y="65913"/>
                    <a:pt x="975487" y="173101"/>
                  </a:cubicBezTo>
                  <a:lnTo>
                    <a:pt x="61849" y="1755394"/>
                  </a:lnTo>
                  <a:cubicBezTo>
                    <a:pt x="0" y="1862455"/>
                    <a:pt x="0" y="1994408"/>
                    <a:pt x="61849" y="2101469"/>
                  </a:cubicBezTo>
                  <a:lnTo>
                    <a:pt x="975360" y="3683762"/>
                  </a:lnTo>
                  <a:cubicBezTo>
                    <a:pt x="1036701" y="3789934"/>
                    <a:pt x="1149477" y="3855720"/>
                    <a:pt x="1271905" y="3856863"/>
                  </a:cubicBezTo>
                  <a:lnTo>
                    <a:pt x="3105404" y="3856863"/>
                  </a:lnTo>
                  <a:cubicBezTo>
                    <a:pt x="3227832" y="3855720"/>
                    <a:pt x="3340608" y="3789934"/>
                    <a:pt x="3401949" y="3683762"/>
                  </a:cubicBezTo>
                  <a:lnTo>
                    <a:pt x="4315460" y="2101469"/>
                  </a:lnTo>
                  <a:cubicBezTo>
                    <a:pt x="4345940" y="2048764"/>
                    <a:pt x="4361307" y="1990090"/>
                    <a:pt x="4361815" y="1931162"/>
                  </a:cubicBezTo>
                  <a:lnTo>
                    <a:pt x="4361815" y="1925574"/>
                  </a:lnTo>
                  <a:cubicBezTo>
                    <a:pt x="4361307" y="1866773"/>
                    <a:pt x="4345940" y="1807972"/>
                    <a:pt x="4315460" y="1755267"/>
                  </a:cubicBezTo>
                  <a:lnTo>
                    <a:pt x="3401949" y="173101"/>
                  </a:lnTo>
                  <a:cubicBezTo>
                    <a:pt x="3340100" y="65913"/>
                    <a:pt x="3225927" y="0"/>
                    <a:pt x="3102229" y="0"/>
                  </a:cubicBezTo>
                  <a:close/>
                </a:path>
              </a:pathLst>
            </a:custGeom>
            <a:blipFill>
              <a:blip r:embed="rId5"/>
              <a:stretch>
                <a:fillRect l="-20351" r="-11600"/>
              </a:stretch>
            </a:blipFill>
          </p:spPr>
        </p:sp>
      </p:grpSp>
      <p:sp>
        <p:nvSpPr>
          <p:cNvPr id="29" name="Freeform 29"/>
          <p:cNvSpPr/>
          <p:nvPr/>
        </p:nvSpPr>
        <p:spPr>
          <a:xfrm>
            <a:off x="1302514" y="743362"/>
            <a:ext cx="847915" cy="734507"/>
          </a:xfrm>
          <a:custGeom>
            <a:avLst/>
            <a:gdLst/>
            <a:ahLst/>
            <a:cxnLst/>
            <a:rect l="l" t="t" r="r" b="b"/>
            <a:pathLst>
              <a:path w="847915" h="734507">
                <a:moveTo>
                  <a:pt x="0" y="0"/>
                </a:moveTo>
                <a:lnTo>
                  <a:pt x="847916" y="0"/>
                </a:lnTo>
                <a:lnTo>
                  <a:pt x="847916" y="734507"/>
                </a:lnTo>
                <a:lnTo>
                  <a:pt x="0" y="7345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30" name="Group 30"/>
          <p:cNvGrpSpPr/>
          <p:nvPr/>
        </p:nvGrpSpPr>
        <p:grpSpPr>
          <a:xfrm>
            <a:off x="0" y="7251779"/>
            <a:ext cx="9441189" cy="968324"/>
            <a:chOff x="0" y="0"/>
            <a:chExt cx="4879828" cy="500493"/>
          </a:xfrm>
        </p:grpSpPr>
        <p:sp>
          <p:nvSpPr>
            <p:cNvPr id="31" name="Freeform 31"/>
            <p:cNvSpPr/>
            <p:nvPr/>
          </p:nvSpPr>
          <p:spPr>
            <a:xfrm>
              <a:off x="4787" y="0"/>
              <a:ext cx="4870253" cy="500493"/>
            </a:xfrm>
            <a:custGeom>
              <a:avLst/>
              <a:gdLst/>
              <a:ahLst/>
              <a:cxnLst/>
              <a:rect l="l" t="t" r="r" b="b"/>
              <a:pathLst>
                <a:path w="4870253" h="500493">
                  <a:moveTo>
                    <a:pt x="4655441" y="0"/>
                  </a:moveTo>
                  <a:lnTo>
                    <a:pt x="11613" y="0"/>
                  </a:lnTo>
                  <a:cubicBezTo>
                    <a:pt x="7939" y="0"/>
                    <a:pt x="4506" y="1827"/>
                    <a:pt x="2454" y="4875"/>
                  </a:cubicBezTo>
                  <a:cubicBezTo>
                    <a:pt x="402" y="7923"/>
                    <a:pt x="0" y="11791"/>
                    <a:pt x="1382" y="15196"/>
                  </a:cubicBezTo>
                  <a:lnTo>
                    <a:pt x="192244" y="485298"/>
                  </a:lnTo>
                  <a:cubicBezTo>
                    <a:pt x="195973" y="494484"/>
                    <a:pt x="204899" y="500493"/>
                    <a:pt x="214813" y="500493"/>
                  </a:cubicBezTo>
                  <a:lnTo>
                    <a:pt x="4858641" y="500493"/>
                  </a:lnTo>
                  <a:cubicBezTo>
                    <a:pt x="4862314" y="500493"/>
                    <a:pt x="4865748" y="498666"/>
                    <a:pt x="4867800" y="495618"/>
                  </a:cubicBezTo>
                  <a:cubicBezTo>
                    <a:pt x="4869852" y="492571"/>
                    <a:pt x="4870253" y="488702"/>
                    <a:pt x="4868871" y="485298"/>
                  </a:cubicBezTo>
                  <a:lnTo>
                    <a:pt x="4678010" y="15196"/>
                  </a:lnTo>
                  <a:cubicBezTo>
                    <a:pt x="4674280" y="6009"/>
                    <a:pt x="4665355" y="0"/>
                    <a:pt x="465544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E42F">
                    <a:alpha val="100000"/>
                  </a:srgbClr>
                </a:gs>
                <a:gs pos="100000">
                  <a:srgbClr val="FFB613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32" name="TextBox 32"/>
            <p:cNvSpPr txBox="1"/>
            <p:nvPr/>
          </p:nvSpPr>
          <p:spPr>
            <a:xfrm>
              <a:off x="101600" y="-28575"/>
              <a:ext cx="4676628" cy="529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699164" y="2555113"/>
            <a:ext cx="9678172" cy="1044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515"/>
              </a:lnSpc>
              <a:spcBef>
                <a:spcPct val="0"/>
              </a:spcBef>
            </a:pPr>
            <a:r>
              <a:rPr lang="en-US" sz="6082" b="1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Digital Skills Workshop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699164" y="7434094"/>
            <a:ext cx="6706250" cy="605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59"/>
              </a:lnSpc>
              <a:spcBef>
                <a:spcPct val="0"/>
              </a:spcBef>
            </a:pPr>
            <a:r>
              <a:rPr lang="en-US" sz="3542" b="1" spc="170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2025 YOUTH EMPOWERMENT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99164" y="8356851"/>
            <a:ext cx="3344982" cy="621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35"/>
              </a:lnSpc>
              <a:spcBef>
                <a:spcPct val="0"/>
              </a:spcBef>
            </a:pPr>
            <a:r>
              <a:rPr lang="en-US" sz="3668" b="1" spc="-91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Presented for: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99164" y="8892353"/>
            <a:ext cx="4474786" cy="728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96"/>
              </a:lnSpc>
              <a:spcBef>
                <a:spcPct val="0"/>
              </a:spcBef>
            </a:pPr>
            <a:r>
              <a:rPr lang="en-US" sz="4282" b="1">
                <a:solidFill>
                  <a:srgbClr val="112D4E"/>
                </a:solidFill>
                <a:latin typeface="Barlow Bold"/>
                <a:ea typeface="Barlow Bold"/>
                <a:cs typeface="Barlow Bold"/>
                <a:sym typeface="Barlow Bold"/>
              </a:rPr>
              <a:t>Dangote Group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23946" y="1584052"/>
            <a:ext cx="3005051" cy="513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26"/>
              </a:lnSpc>
              <a:spcBef>
                <a:spcPct val="0"/>
              </a:spcBef>
            </a:pPr>
            <a:r>
              <a:rPr lang="en-US" sz="3019" b="1">
                <a:solidFill>
                  <a:srgbClr val="112D4E"/>
                </a:solidFill>
                <a:latin typeface="Barlow Bold"/>
                <a:ea typeface="Barlow Bold"/>
                <a:cs typeface="Barlow Bold"/>
                <a:sym typeface="Barlow Bold"/>
              </a:rPr>
              <a:t>WEBXTRA TECH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99164" y="3721620"/>
            <a:ext cx="8444836" cy="28723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317"/>
              </a:lnSpc>
            </a:pPr>
            <a:r>
              <a:rPr lang="en-US" sz="9590" b="1">
                <a:solidFill>
                  <a:srgbClr val="112D4E"/>
                </a:solidFill>
                <a:latin typeface="Barlow Bold"/>
                <a:ea typeface="Barlow Bold"/>
                <a:cs typeface="Barlow Bold"/>
                <a:sym typeface="Barlow Bold"/>
              </a:rPr>
              <a:t>TRAINING &amp; DEVELOPMENT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E6E6E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801627" y="4589544"/>
            <a:ext cx="11271991" cy="13116499"/>
            <a:chOff x="0" y="0"/>
            <a:chExt cx="6985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4760"/>
              <a:ext cx="698500" cy="803279"/>
            </a:xfrm>
            <a:custGeom>
              <a:avLst/>
              <a:gdLst/>
              <a:ahLst/>
              <a:cxnLst/>
              <a:rect l="l" t="t" r="r" b="b"/>
              <a:pathLst>
                <a:path w="698500" h="803279">
                  <a:moveTo>
                    <a:pt x="370677" y="7707"/>
                  </a:moveTo>
                  <a:lnTo>
                    <a:pt x="677073" y="185973"/>
                  </a:lnTo>
                  <a:cubicBezTo>
                    <a:pt x="690339" y="193692"/>
                    <a:pt x="698500" y="207882"/>
                    <a:pt x="698500" y="223230"/>
                  </a:cubicBezTo>
                  <a:lnTo>
                    <a:pt x="698500" y="580050"/>
                  </a:lnTo>
                  <a:cubicBezTo>
                    <a:pt x="698500" y="595398"/>
                    <a:pt x="690339" y="609588"/>
                    <a:pt x="677073" y="617307"/>
                  </a:cubicBezTo>
                  <a:lnTo>
                    <a:pt x="370677" y="795573"/>
                  </a:lnTo>
                  <a:cubicBezTo>
                    <a:pt x="357432" y="803280"/>
                    <a:pt x="341068" y="803280"/>
                    <a:pt x="327823" y="795573"/>
                  </a:cubicBezTo>
                  <a:lnTo>
                    <a:pt x="21427" y="617307"/>
                  </a:lnTo>
                  <a:cubicBezTo>
                    <a:pt x="8161" y="609588"/>
                    <a:pt x="0" y="595398"/>
                    <a:pt x="0" y="580050"/>
                  </a:cubicBezTo>
                  <a:lnTo>
                    <a:pt x="0" y="223230"/>
                  </a:lnTo>
                  <a:cubicBezTo>
                    <a:pt x="0" y="207882"/>
                    <a:pt x="8161" y="193692"/>
                    <a:pt x="21427" y="185973"/>
                  </a:cubicBezTo>
                  <a:lnTo>
                    <a:pt x="327823" y="7707"/>
                  </a:lnTo>
                  <a:cubicBezTo>
                    <a:pt x="341068" y="0"/>
                    <a:pt x="357432" y="0"/>
                    <a:pt x="370677" y="7707"/>
                  </a:cubicBezTo>
                  <a:close/>
                </a:path>
              </a:pathLst>
            </a:custGeom>
            <a:gradFill rotWithShape="1">
              <a:gsLst>
                <a:gs pos="0">
                  <a:srgbClr val="FFE42F">
                    <a:alpha val="100000"/>
                  </a:srgbClr>
                </a:gs>
                <a:gs pos="100000">
                  <a:srgbClr val="FF9F2F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-1145085" y="-2211363"/>
            <a:ext cx="6530478" cy="7599102"/>
            <a:chOff x="0" y="0"/>
            <a:chExt cx="6985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8217"/>
              <a:ext cx="698500" cy="796367"/>
            </a:xfrm>
            <a:custGeom>
              <a:avLst/>
              <a:gdLst/>
              <a:ahLst/>
              <a:cxnLst/>
              <a:rect l="l" t="t" r="r" b="b"/>
              <a:pathLst>
                <a:path w="698500" h="796367">
                  <a:moveTo>
                    <a:pt x="386235" y="13301"/>
                  </a:moveTo>
                  <a:lnTo>
                    <a:pt x="661515" y="173465"/>
                  </a:lnTo>
                  <a:cubicBezTo>
                    <a:pt x="684413" y="186787"/>
                    <a:pt x="698500" y="211281"/>
                    <a:pt x="698500" y="237772"/>
                  </a:cubicBezTo>
                  <a:lnTo>
                    <a:pt x="698500" y="558594"/>
                  </a:lnTo>
                  <a:cubicBezTo>
                    <a:pt x="698500" y="585085"/>
                    <a:pt x="684413" y="609579"/>
                    <a:pt x="661515" y="622902"/>
                  </a:cubicBezTo>
                  <a:lnTo>
                    <a:pt x="386235" y="783064"/>
                  </a:lnTo>
                  <a:cubicBezTo>
                    <a:pt x="363372" y="796366"/>
                    <a:pt x="335128" y="796366"/>
                    <a:pt x="312265" y="783064"/>
                  </a:cubicBezTo>
                  <a:lnTo>
                    <a:pt x="36985" y="622902"/>
                  </a:lnTo>
                  <a:cubicBezTo>
                    <a:pt x="14087" y="609579"/>
                    <a:pt x="0" y="585085"/>
                    <a:pt x="0" y="558594"/>
                  </a:cubicBezTo>
                  <a:lnTo>
                    <a:pt x="0" y="237772"/>
                  </a:lnTo>
                  <a:cubicBezTo>
                    <a:pt x="0" y="211281"/>
                    <a:pt x="14087" y="186787"/>
                    <a:pt x="36985" y="173465"/>
                  </a:cubicBezTo>
                  <a:lnTo>
                    <a:pt x="312265" y="13301"/>
                  </a:lnTo>
                  <a:cubicBezTo>
                    <a:pt x="335128" y="0"/>
                    <a:pt x="363372" y="0"/>
                    <a:pt x="386235" y="13301"/>
                  </a:cubicBezTo>
                  <a:close/>
                </a:path>
              </a:pathLst>
            </a:custGeom>
            <a:gradFill rotWithShape="1">
              <a:gsLst>
                <a:gs pos="0">
                  <a:srgbClr val="112D4E">
                    <a:alpha val="100000"/>
                  </a:srgbClr>
                </a:gs>
                <a:gs pos="100000">
                  <a:srgbClr val="255389">
                    <a:alpha val="100000"/>
                  </a:srgbClr>
                </a:gs>
              </a:gsLst>
              <a:lin ang="540000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 rot="-5400000">
            <a:off x="-1421899" y="-4351331"/>
            <a:ext cx="9617076" cy="8264675"/>
            <a:chOff x="0" y="0"/>
            <a:chExt cx="812800" cy="698500"/>
          </a:xfrm>
        </p:grpSpPr>
        <p:sp>
          <p:nvSpPr>
            <p:cNvPr id="7" name="Freeform 7"/>
            <p:cNvSpPr/>
            <p:nvPr/>
          </p:nvSpPr>
          <p:spPr>
            <a:xfrm>
              <a:off x="5565" y="0"/>
              <a:ext cx="801670" cy="698500"/>
            </a:xfrm>
            <a:custGeom>
              <a:avLst/>
              <a:gdLst/>
              <a:ahLst/>
              <a:cxnLst/>
              <a:rect l="l" t="t" r="r" b="b"/>
              <a:pathLst>
                <a:path w="801670" h="698500">
                  <a:moveTo>
                    <a:pt x="792661" y="374299"/>
                  </a:moveTo>
                  <a:lnTo>
                    <a:pt x="618609" y="673451"/>
                  </a:lnTo>
                  <a:cubicBezTo>
                    <a:pt x="609586" y="688959"/>
                    <a:pt x="592997" y="698500"/>
                    <a:pt x="575054" y="698500"/>
                  </a:cubicBezTo>
                  <a:lnTo>
                    <a:pt x="226616" y="698500"/>
                  </a:lnTo>
                  <a:cubicBezTo>
                    <a:pt x="208673" y="698500"/>
                    <a:pt x="192084" y="688959"/>
                    <a:pt x="183061" y="673451"/>
                  </a:cubicBezTo>
                  <a:lnTo>
                    <a:pt x="9009" y="374299"/>
                  </a:lnTo>
                  <a:cubicBezTo>
                    <a:pt x="0" y="358815"/>
                    <a:pt x="0" y="339685"/>
                    <a:pt x="9009" y="324201"/>
                  </a:cubicBezTo>
                  <a:lnTo>
                    <a:pt x="183061" y="25049"/>
                  </a:lnTo>
                  <a:cubicBezTo>
                    <a:pt x="192084" y="9541"/>
                    <a:pt x="208673" y="0"/>
                    <a:pt x="226616" y="0"/>
                  </a:cubicBezTo>
                  <a:lnTo>
                    <a:pt x="575054" y="0"/>
                  </a:lnTo>
                  <a:cubicBezTo>
                    <a:pt x="592997" y="0"/>
                    <a:pt x="609586" y="9541"/>
                    <a:pt x="618609" y="25049"/>
                  </a:cubicBezTo>
                  <a:lnTo>
                    <a:pt x="792661" y="324201"/>
                  </a:lnTo>
                  <a:cubicBezTo>
                    <a:pt x="801670" y="339685"/>
                    <a:pt x="801670" y="358815"/>
                    <a:pt x="792661" y="37429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rnd">
              <a:solidFill>
                <a:srgbClr val="F4F4F4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5400000">
            <a:off x="-188338" y="633728"/>
            <a:ext cx="9778481" cy="8886195"/>
          </a:xfrm>
          <a:custGeom>
            <a:avLst/>
            <a:gdLst/>
            <a:ahLst/>
            <a:cxnLst/>
            <a:rect l="l" t="t" r="r" b="b"/>
            <a:pathLst>
              <a:path w="9778481" h="8886195">
                <a:moveTo>
                  <a:pt x="0" y="0"/>
                </a:moveTo>
                <a:lnTo>
                  <a:pt x="9778481" y="0"/>
                </a:lnTo>
                <a:lnTo>
                  <a:pt x="9778481" y="8886194"/>
                </a:lnTo>
                <a:lnTo>
                  <a:pt x="0" y="88861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-4120744" y="7220467"/>
            <a:ext cx="6750092" cy="7854652"/>
            <a:chOff x="0" y="0"/>
            <a:chExt cx="6985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9274"/>
              <a:ext cx="698500" cy="794252"/>
            </a:xfrm>
            <a:custGeom>
              <a:avLst/>
              <a:gdLst/>
              <a:ahLst/>
              <a:cxnLst/>
              <a:rect l="l" t="t" r="r" b="b"/>
              <a:pathLst>
                <a:path w="698500" h="794252">
                  <a:moveTo>
                    <a:pt x="390995" y="15014"/>
                  </a:moveTo>
                  <a:lnTo>
                    <a:pt x="656755" y="169638"/>
                  </a:lnTo>
                  <a:cubicBezTo>
                    <a:pt x="682600" y="184675"/>
                    <a:pt x="698500" y="212321"/>
                    <a:pt x="698500" y="242223"/>
                  </a:cubicBezTo>
                  <a:lnTo>
                    <a:pt x="698500" y="552029"/>
                  </a:lnTo>
                  <a:cubicBezTo>
                    <a:pt x="698500" y="581931"/>
                    <a:pt x="682600" y="609577"/>
                    <a:pt x="656755" y="624614"/>
                  </a:cubicBezTo>
                  <a:lnTo>
                    <a:pt x="390995" y="779238"/>
                  </a:lnTo>
                  <a:cubicBezTo>
                    <a:pt x="365190" y="794252"/>
                    <a:pt x="333310" y="794252"/>
                    <a:pt x="307505" y="779238"/>
                  </a:cubicBezTo>
                  <a:lnTo>
                    <a:pt x="41745" y="624614"/>
                  </a:lnTo>
                  <a:cubicBezTo>
                    <a:pt x="15900" y="609577"/>
                    <a:pt x="0" y="581931"/>
                    <a:pt x="0" y="552029"/>
                  </a:cubicBezTo>
                  <a:lnTo>
                    <a:pt x="0" y="242223"/>
                  </a:lnTo>
                  <a:cubicBezTo>
                    <a:pt x="0" y="212321"/>
                    <a:pt x="15900" y="184675"/>
                    <a:pt x="41745" y="169638"/>
                  </a:cubicBezTo>
                  <a:lnTo>
                    <a:pt x="307505" y="15014"/>
                  </a:lnTo>
                  <a:cubicBezTo>
                    <a:pt x="333310" y="0"/>
                    <a:pt x="365190" y="0"/>
                    <a:pt x="390995" y="15014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56CCF2">
                    <a:alpha val="100000"/>
                  </a:srgbClr>
                </a:gs>
              </a:gsLst>
              <a:lin ang="5400000"/>
            </a:gradFill>
            <a:ln w="9525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09062" y="958691"/>
            <a:ext cx="7497828" cy="8724745"/>
            <a:chOff x="0" y="0"/>
            <a:chExt cx="6985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7157"/>
              <a:ext cx="698500" cy="798487"/>
            </a:xfrm>
            <a:custGeom>
              <a:avLst/>
              <a:gdLst/>
              <a:ahLst/>
              <a:cxnLst/>
              <a:rect l="l" t="t" r="r" b="b"/>
              <a:pathLst>
                <a:path w="698500" h="798487">
                  <a:moveTo>
                    <a:pt x="381463" y="11585"/>
                  </a:moveTo>
                  <a:lnTo>
                    <a:pt x="666287" y="177301"/>
                  </a:lnTo>
                  <a:cubicBezTo>
                    <a:pt x="686231" y="188904"/>
                    <a:pt x="698500" y="210238"/>
                    <a:pt x="698500" y="233312"/>
                  </a:cubicBezTo>
                  <a:lnTo>
                    <a:pt x="698500" y="565174"/>
                  </a:lnTo>
                  <a:cubicBezTo>
                    <a:pt x="698500" y="588248"/>
                    <a:pt x="686231" y="609582"/>
                    <a:pt x="666287" y="621185"/>
                  </a:cubicBezTo>
                  <a:lnTo>
                    <a:pt x="381463" y="786901"/>
                  </a:lnTo>
                  <a:cubicBezTo>
                    <a:pt x="361550" y="798486"/>
                    <a:pt x="336950" y="798486"/>
                    <a:pt x="317037" y="786901"/>
                  </a:cubicBezTo>
                  <a:lnTo>
                    <a:pt x="32213" y="621185"/>
                  </a:lnTo>
                  <a:cubicBezTo>
                    <a:pt x="12269" y="609582"/>
                    <a:pt x="0" y="588248"/>
                    <a:pt x="0" y="565174"/>
                  </a:cubicBezTo>
                  <a:lnTo>
                    <a:pt x="0" y="233312"/>
                  </a:lnTo>
                  <a:cubicBezTo>
                    <a:pt x="0" y="210238"/>
                    <a:pt x="12269" y="188904"/>
                    <a:pt x="32213" y="177301"/>
                  </a:cubicBezTo>
                  <a:lnTo>
                    <a:pt x="317037" y="11585"/>
                  </a:lnTo>
                  <a:cubicBezTo>
                    <a:pt x="336950" y="0"/>
                    <a:pt x="361550" y="0"/>
                    <a:pt x="381463" y="11585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56CCF2">
                    <a:alpha val="100000"/>
                  </a:srgbClr>
                </a:gs>
              </a:gsLst>
              <a:lin ang="540000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15" name="Group 15"/>
          <p:cNvGrpSpPr/>
          <p:nvPr/>
        </p:nvGrpSpPr>
        <p:grpSpPr>
          <a:xfrm>
            <a:off x="1611725" y="1427245"/>
            <a:ext cx="6692501" cy="7787638"/>
            <a:chOff x="0" y="0"/>
            <a:chExt cx="6985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8018"/>
              <a:ext cx="698500" cy="796765"/>
            </a:xfrm>
            <a:custGeom>
              <a:avLst/>
              <a:gdLst/>
              <a:ahLst/>
              <a:cxnLst/>
              <a:rect l="l" t="t" r="r" b="b"/>
              <a:pathLst>
                <a:path w="698500" h="796765">
                  <a:moveTo>
                    <a:pt x="385340" y="12980"/>
                  </a:moveTo>
                  <a:lnTo>
                    <a:pt x="662410" y="174184"/>
                  </a:lnTo>
                  <a:cubicBezTo>
                    <a:pt x="684754" y="187184"/>
                    <a:pt x="698500" y="211085"/>
                    <a:pt x="698500" y="236935"/>
                  </a:cubicBezTo>
                  <a:lnTo>
                    <a:pt x="698500" y="559829"/>
                  </a:lnTo>
                  <a:cubicBezTo>
                    <a:pt x="698500" y="585679"/>
                    <a:pt x="684754" y="609580"/>
                    <a:pt x="662410" y="622580"/>
                  </a:cubicBezTo>
                  <a:lnTo>
                    <a:pt x="385340" y="783784"/>
                  </a:lnTo>
                  <a:cubicBezTo>
                    <a:pt x="363030" y="796764"/>
                    <a:pt x="335470" y="796764"/>
                    <a:pt x="313160" y="783784"/>
                  </a:cubicBezTo>
                  <a:lnTo>
                    <a:pt x="36090" y="622580"/>
                  </a:lnTo>
                  <a:cubicBezTo>
                    <a:pt x="13746" y="609580"/>
                    <a:pt x="0" y="585679"/>
                    <a:pt x="0" y="559829"/>
                  </a:cubicBezTo>
                  <a:lnTo>
                    <a:pt x="0" y="236935"/>
                  </a:lnTo>
                  <a:cubicBezTo>
                    <a:pt x="0" y="211085"/>
                    <a:pt x="13746" y="187184"/>
                    <a:pt x="36090" y="174184"/>
                  </a:cubicBezTo>
                  <a:lnTo>
                    <a:pt x="313160" y="12980"/>
                  </a:lnTo>
                  <a:cubicBezTo>
                    <a:pt x="335470" y="0"/>
                    <a:pt x="363030" y="0"/>
                    <a:pt x="385340" y="12980"/>
                  </a:cubicBezTo>
                  <a:close/>
                </a:path>
              </a:pathLst>
            </a:custGeom>
            <a:blipFill>
              <a:blip r:embed="rId3"/>
              <a:stretch>
                <a:fillRect l="-22947" r="-46867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 rot="-5400000">
            <a:off x="7518976" y="8627532"/>
            <a:ext cx="1084133" cy="1261537"/>
            <a:chOff x="0" y="0"/>
            <a:chExt cx="6985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12963"/>
              <a:ext cx="698500" cy="786874"/>
            </a:xfrm>
            <a:custGeom>
              <a:avLst/>
              <a:gdLst/>
              <a:ahLst/>
              <a:cxnLst/>
              <a:rect l="l" t="t" r="r" b="b"/>
              <a:pathLst>
                <a:path w="698500" h="786874">
                  <a:moveTo>
                    <a:pt x="407599" y="20985"/>
                  </a:moveTo>
                  <a:lnTo>
                    <a:pt x="640151" y="156289"/>
                  </a:lnTo>
                  <a:cubicBezTo>
                    <a:pt x="676276" y="177307"/>
                    <a:pt x="698500" y="215949"/>
                    <a:pt x="698500" y="257743"/>
                  </a:cubicBezTo>
                  <a:lnTo>
                    <a:pt x="698500" y="529131"/>
                  </a:lnTo>
                  <a:cubicBezTo>
                    <a:pt x="698500" y="570925"/>
                    <a:pt x="676276" y="609567"/>
                    <a:pt x="640151" y="630585"/>
                  </a:cubicBezTo>
                  <a:lnTo>
                    <a:pt x="407599" y="765889"/>
                  </a:lnTo>
                  <a:cubicBezTo>
                    <a:pt x="371530" y="786874"/>
                    <a:pt x="326970" y="786874"/>
                    <a:pt x="290901" y="765889"/>
                  </a:cubicBezTo>
                  <a:lnTo>
                    <a:pt x="58349" y="630585"/>
                  </a:lnTo>
                  <a:cubicBezTo>
                    <a:pt x="22224" y="609567"/>
                    <a:pt x="0" y="570925"/>
                    <a:pt x="0" y="529131"/>
                  </a:cubicBezTo>
                  <a:lnTo>
                    <a:pt x="0" y="257743"/>
                  </a:lnTo>
                  <a:cubicBezTo>
                    <a:pt x="0" y="215949"/>
                    <a:pt x="22224" y="177307"/>
                    <a:pt x="58349" y="156289"/>
                  </a:cubicBezTo>
                  <a:lnTo>
                    <a:pt x="290901" y="20985"/>
                  </a:lnTo>
                  <a:cubicBezTo>
                    <a:pt x="326970" y="0"/>
                    <a:pt x="371530" y="0"/>
                    <a:pt x="407599" y="2098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FFB613">
                      <a:alpha val="100000"/>
                    </a:srgbClr>
                  </a:gs>
                  <a:gs pos="100000">
                    <a:srgbClr val="FFE42F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7697306" y="8835043"/>
            <a:ext cx="727472" cy="846513"/>
            <a:chOff x="0" y="0"/>
            <a:chExt cx="6985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3512"/>
              <a:ext cx="698500" cy="805775"/>
            </a:xfrm>
            <a:custGeom>
              <a:avLst/>
              <a:gdLst/>
              <a:ahLst/>
              <a:cxnLst/>
              <a:rect l="l" t="t" r="r" b="b"/>
              <a:pathLst>
                <a:path w="698500" h="805775">
                  <a:moveTo>
                    <a:pt x="365060" y="5687"/>
                  </a:moveTo>
                  <a:lnTo>
                    <a:pt x="682690" y="190489"/>
                  </a:lnTo>
                  <a:cubicBezTo>
                    <a:pt x="692478" y="196184"/>
                    <a:pt x="698500" y="206655"/>
                    <a:pt x="698500" y="217979"/>
                  </a:cubicBezTo>
                  <a:lnTo>
                    <a:pt x="698500" y="587797"/>
                  </a:lnTo>
                  <a:cubicBezTo>
                    <a:pt x="698500" y="599121"/>
                    <a:pt x="692478" y="609592"/>
                    <a:pt x="682690" y="615287"/>
                  </a:cubicBezTo>
                  <a:lnTo>
                    <a:pt x="365060" y="800089"/>
                  </a:lnTo>
                  <a:cubicBezTo>
                    <a:pt x="355287" y="805776"/>
                    <a:pt x="343213" y="805776"/>
                    <a:pt x="333440" y="800089"/>
                  </a:cubicBezTo>
                  <a:lnTo>
                    <a:pt x="15810" y="615287"/>
                  </a:lnTo>
                  <a:cubicBezTo>
                    <a:pt x="6022" y="609592"/>
                    <a:pt x="0" y="599121"/>
                    <a:pt x="0" y="587797"/>
                  </a:cubicBezTo>
                  <a:lnTo>
                    <a:pt x="0" y="217979"/>
                  </a:lnTo>
                  <a:cubicBezTo>
                    <a:pt x="0" y="206655"/>
                    <a:pt x="6022" y="196184"/>
                    <a:pt x="15810" y="190489"/>
                  </a:cubicBezTo>
                  <a:lnTo>
                    <a:pt x="333440" y="5687"/>
                  </a:lnTo>
                  <a:cubicBezTo>
                    <a:pt x="343213" y="0"/>
                    <a:pt x="355287" y="0"/>
                    <a:pt x="365060" y="5687"/>
                  </a:cubicBezTo>
                  <a:close/>
                </a:path>
              </a:pathLst>
            </a:custGeom>
            <a:gradFill rotWithShape="1">
              <a:gsLst>
                <a:gs pos="0">
                  <a:srgbClr val="FFB613">
                    <a:alpha val="100000"/>
                  </a:srgbClr>
                </a:gs>
                <a:gs pos="100000">
                  <a:srgbClr val="FFE42F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 rot="-5400000">
            <a:off x="1252837" y="635410"/>
            <a:ext cx="1084133" cy="1261537"/>
            <a:chOff x="0" y="0"/>
            <a:chExt cx="6985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12963"/>
              <a:ext cx="698500" cy="786874"/>
            </a:xfrm>
            <a:custGeom>
              <a:avLst/>
              <a:gdLst/>
              <a:ahLst/>
              <a:cxnLst/>
              <a:rect l="l" t="t" r="r" b="b"/>
              <a:pathLst>
                <a:path w="698500" h="786874">
                  <a:moveTo>
                    <a:pt x="407599" y="20985"/>
                  </a:moveTo>
                  <a:lnTo>
                    <a:pt x="640151" y="156289"/>
                  </a:lnTo>
                  <a:cubicBezTo>
                    <a:pt x="676276" y="177307"/>
                    <a:pt x="698500" y="215949"/>
                    <a:pt x="698500" y="257743"/>
                  </a:cubicBezTo>
                  <a:lnTo>
                    <a:pt x="698500" y="529131"/>
                  </a:lnTo>
                  <a:cubicBezTo>
                    <a:pt x="698500" y="570925"/>
                    <a:pt x="676276" y="609567"/>
                    <a:pt x="640151" y="630585"/>
                  </a:cubicBezTo>
                  <a:lnTo>
                    <a:pt x="407599" y="765889"/>
                  </a:lnTo>
                  <a:cubicBezTo>
                    <a:pt x="371530" y="786874"/>
                    <a:pt x="326970" y="786874"/>
                    <a:pt x="290901" y="765889"/>
                  </a:cubicBezTo>
                  <a:lnTo>
                    <a:pt x="58349" y="630585"/>
                  </a:lnTo>
                  <a:cubicBezTo>
                    <a:pt x="22224" y="609567"/>
                    <a:pt x="0" y="570925"/>
                    <a:pt x="0" y="529131"/>
                  </a:cubicBezTo>
                  <a:lnTo>
                    <a:pt x="0" y="257743"/>
                  </a:lnTo>
                  <a:cubicBezTo>
                    <a:pt x="0" y="215949"/>
                    <a:pt x="22224" y="177307"/>
                    <a:pt x="58349" y="156289"/>
                  </a:cubicBezTo>
                  <a:lnTo>
                    <a:pt x="290901" y="20985"/>
                  </a:lnTo>
                  <a:cubicBezTo>
                    <a:pt x="326970" y="0"/>
                    <a:pt x="371530" y="0"/>
                    <a:pt x="407599" y="2098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FFB613">
                      <a:alpha val="100000"/>
                    </a:srgbClr>
                  </a:gs>
                  <a:gs pos="100000">
                    <a:srgbClr val="FFE42F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 rot="-5400000">
            <a:off x="1431168" y="842922"/>
            <a:ext cx="727472" cy="846513"/>
            <a:chOff x="0" y="0"/>
            <a:chExt cx="6985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3512"/>
              <a:ext cx="698500" cy="805775"/>
            </a:xfrm>
            <a:custGeom>
              <a:avLst/>
              <a:gdLst/>
              <a:ahLst/>
              <a:cxnLst/>
              <a:rect l="l" t="t" r="r" b="b"/>
              <a:pathLst>
                <a:path w="698500" h="805775">
                  <a:moveTo>
                    <a:pt x="365060" y="5687"/>
                  </a:moveTo>
                  <a:lnTo>
                    <a:pt x="682690" y="190489"/>
                  </a:lnTo>
                  <a:cubicBezTo>
                    <a:pt x="692478" y="196184"/>
                    <a:pt x="698500" y="206655"/>
                    <a:pt x="698500" y="217979"/>
                  </a:cubicBezTo>
                  <a:lnTo>
                    <a:pt x="698500" y="587797"/>
                  </a:lnTo>
                  <a:cubicBezTo>
                    <a:pt x="698500" y="599121"/>
                    <a:pt x="692478" y="609592"/>
                    <a:pt x="682690" y="615287"/>
                  </a:cubicBezTo>
                  <a:lnTo>
                    <a:pt x="365060" y="800089"/>
                  </a:lnTo>
                  <a:cubicBezTo>
                    <a:pt x="355287" y="805776"/>
                    <a:pt x="343213" y="805776"/>
                    <a:pt x="333440" y="800089"/>
                  </a:cubicBezTo>
                  <a:lnTo>
                    <a:pt x="15810" y="615287"/>
                  </a:lnTo>
                  <a:cubicBezTo>
                    <a:pt x="6022" y="609592"/>
                    <a:pt x="0" y="599121"/>
                    <a:pt x="0" y="587797"/>
                  </a:cubicBezTo>
                  <a:lnTo>
                    <a:pt x="0" y="217979"/>
                  </a:lnTo>
                  <a:cubicBezTo>
                    <a:pt x="0" y="206655"/>
                    <a:pt x="6022" y="196184"/>
                    <a:pt x="15810" y="190489"/>
                  </a:cubicBezTo>
                  <a:lnTo>
                    <a:pt x="333440" y="5687"/>
                  </a:lnTo>
                  <a:cubicBezTo>
                    <a:pt x="343213" y="0"/>
                    <a:pt x="355287" y="0"/>
                    <a:pt x="365060" y="5687"/>
                  </a:cubicBezTo>
                  <a:close/>
                </a:path>
              </a:pathLst>
            </a:custGeom>
            <a:gradFill rotWithShape="1">
              <a:gsLst>
                <a:gs pos="0">
                  <a:srgbClr val="FFB613">
                    <a:alpha val="100000"/>
                  </a:srgbClr>
                </a:gs>
                <a:gs pos="100000">
                  <a:srgbClr val="FFE42F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9744520" y="2322218"/>
            <a:ext cx="9354109" cy="993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08"/>
              </a:lnSpc>
            </a:pPr>
            <a:r>
              <a:rPr lang="en-US" sz="7045" b="1" spc="-176">
                <a:solidFill>
                  <a:srgbClr val="112D4E"/>
                </a:solidFill>
                <a:latin typeface="Barlow Bold"/>
                <a:ea typeface="Barlow Bold"/>
                <a:cs typeface="Barlow Bold"/>
                <a:sym typeface="Barlow Bold"/>
              </a:rPr>
              <a:t>Workshop Overview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744520" y="3870796"/>
            <a:ext cx="7671252" cy="5311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4"/>
              </a:lnSpc>
            </a:pPr>
            <a:r>
              <a:rPr lang="en-US" sz="2445" spc="-46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This workshop is designed to equip participants with essential digital skills to excel in today’s job market.</a:t>
            </a:r>
          </a:p>
          <a:p>
            <a:pPr algn="l">
              <a:lnSpc>
                <a:spcPts val="3864"/>
              </a:lnSpc>
            </a:pPr>
            <a:endParaRPr lang="en-US" sz="2445" spc="-46">
              <a:solidFill>
                <a:srgbClr val="000000"/>
              </a:solidFill>
              <a:latin typeface="Clear Sans"/>
              <a:ea typeface="Clear Sans"/>
              <a:cs typeface="Clear Sans"/>
              <a:sym typeface="Clear Sans"/>
            </a:endParaRPr>
          </a:p>
          <a:p>
            <a:pPr algn="l">
              <a:lnSpc>
                <a:spcPts val="3864"/>
              </a:lnSpc>
            </a:pPr>
            <a:r>
              <a:rPr lang="en-US" sz="2445" b="1" spc="-46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Topics:</a:t>
            </a:r>
          </a:p>
          <a:p>
            <a:pPr marL="528037" lvl="1" indent="-264019" algn="l">
              <a:lnSpc>
                <a:spcPts val="3864"/>
              </a:lnSpc>
              <a:buFont typeface="Arial"/>
              <a:buChar char="•"/>
            </a:pPr>
            <a:r>
              <a:rPr lang="en-US" sz="2445" spc="-46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File Management</a:t>
            </a:r>
          </a:p>
          <a:p>
            <a:pPr marL="528037" lvl="1" indent="-264019" algn="l">
              <a:lnSpc>
                <a:spcPts val="3864"/>
              </a:lnSpc>
              <a:buFont typeface="Arial"/>
              <a:buChar char="•"/>
            </a:pPr>
            <a:r>
              <a:rPr lang="en-US" sz="2445" spc="-46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Online Communication</a:t>
            </a:r>
          </a:p>
          <a:p>
            <a:pPr marL="528037" lvl="1" indent="-264019" algn="l">
              <a:lnSpc>
                <a:spcPts val="3864"/>
              </a:lnSpc>
              <a:buFont typeface="Arial"/>
              <a:buChar char="•"/>
            </a:pPr>
            <a:r>
              <a:rPr lang="en-US" sz="2445" spc="-46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Cybersecurity best practices</a:t>
            </a:r>
          </a:p>
          <a:p>
            <a:pPr marL="528037" lvl="1" indent="-264019" algn="l">
              <a:lnSpc>
                <a:spcPts val="3864"/>
              </a:lnSpc>
              <a:buFont typeface="Arial"/>
              <a:buChar char="•"/>
            </a:pPr>
            <a:r>
              <a:rPr lang="en-US" sz="2445" spc="-46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On Demand Skills</a:t>
            </a:r>
          </a:p>
          <a:p>
            <a:pPr marL="528037" lvl="1" indent="-264019" algn="l">
              <a:lnSpc>
                <a:spcPts val="3864"/>
              </a:lnSpc>
              <a:buFont typeface="Arial"/>
              <a:buChar char="•"/>
            </a:pPr>
            <a:r>
              <a:rPr lang="en-US" sz="2445" spc="-46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Graphic Design</a:t>
            </a:r>
          </a:p>
          <a:p>
            <a:pPr marL="528037" lvl="1" indent="-264019" algn="l">
              <a:lnSpc>
                <a:spcPts val="3864"/>
              </a:lnSpc>
              <a:buFont typeface="Arial"/>
              <a:buChar char="•"/>
            </a:pPr>
            <a:r>
              <a:rPr lang="en-US" sz="2445" spc="-46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Video Creation</a:t>
            </a:r>
          </a:p>
          <a:p>
            <a:pPr marL="528037" lvl="1" indent="-264019" algn="l">
              <a:lnSpc>
                <a:spcPts val="3864"/>
              </a:lnSpc>
              <a:buFont typeface="Arial"/>
              <a:buChar char="•"/>
            </a:pPr>
            <a:r>
              <a:rPr lang="en-US" sz="2445" spc="-46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Photoshop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E6E6E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476559" y="8218936"/>
            <a:ext cx="8599530" cy="7814823"/>
          </a:xfrm>
          <a:custGeom>
            <a:avLst/>
            <a:gdLst/>
            <a:ahLst/>
            <a:cxnLst/>
            <a:rect l="l" t="t" r="r" b="b"/>
            <a:pathLst>
              <a:path w="8599530" h="7814823">
                <a:moveTo>
                  <a:pt x="0" y="0"/>
                </a:moveTo>
                <a:lnTo>
                  <a:pt x="8599531" y="0"/>
                </a:lnTo>
                <a:lnTo>
                  <a:pt x="8599531" y="7814823"/>
                </a:lnTo>
                <a:lnTo>
                  <a:pt x="0" y="78148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395845" y="8621339"/>
            <a:ext cx="8760958" cy="7528948"/>
            <a:chOff x="0" y="0"/>
            <a:chExt cx="812800" cy="698500"/>
          </a:xfrm>
        </p:grpSpPr>
        <p:sp>
          <p:nvSpPr>
            <p:cNvPr id="4" name="Freeform 4"/>
            <p:cNvSpPr/>
            <p:nvPr/>
          </p:nvSpPr>
          <p:spPr>
            <a:xfrm>
              <a:off x="6448" y="0"/>
              <a:ext cx="799904" cy="698500"/>
            </a:xfrm>
            <a:custGeom>
              <a:avLst/>
              <a:gdLst/>
              <a:ahLst/>
              <a:cxnLst/>
              <a:rect l="l" t="t" r="r" b="b"/>
              <a:pathLst>
                <a:path w="799904" h="698500">
                  <a:moveTo>
                    <a:pt x="789465" y="378275"/>
                  </a:moveTo>
                  <a:lnTo>
                    <a:pt x="620039" y="669475"/>
                  </a:lnTo>
                  <a:cubicBezTo>
                    <a:pt x="609584" y="687445"/>
                    <a:pt x="590362" y="698500"/>
                    <a:pt x="569572" y="698500"/>
                  </a:cubicBezTo>
                  <a:lnTo>
                    <a:pt x="230332" y="698500"/>
                  </a:lnTo>
                  <a:cubicBezTo>
                    <a:pt x="209542" y="698500"/>
                    <a:pt x="190320" y="687445"/>
                    <a:pt x="179865" y="669475"/>
                  </a:cubicBezTo>
                  <a:lnTo>
                    <a:pt x="10439" y="378275"/>
                  </a:lnTo>
                  <a:cubicBezTo>
                    <a:pt x="0" y="360333"/>
                    <a:pt x="0" y="338167"/>
                    <a:pt x="10439" y="320225"/>
                  </a:cubicBezTo>
                  <a:lnTo>
                    <a:pt x="179865" y="29025"/>
                  </a:lnTo>
                  <a:cubicBezTo>
                    <a:pt x="190320" y="11055"/>
                    <a:pt x="209542" y="0"/>
                    <a:pt x="230332" y="0"/>
                  </a:cubicBezTo>
                  <a:lnTo>
                    <a:pt x="569572" y="0"/>
                  </a:lnTo>
                  <a:cubicBezTo>
                    <a:pt x="590362" y="0"/>
                    <a:pt x="609584" y="11055"/>
                    <a:pt x="620039" y="29025"/>
                  </a:cubicBezTo>
                  <a:lnTo>
                    <a:pt x="789465" y="320225"/>
                  </a:lnTo>
                  <a:cubicBezTo>
                    <a:pt x="799904" y="338167"/>
                    <a:pt x="799904" y="360333"/>
                    <a:pt x="789465" y="378275"/>
                  </a:cubicBezTo>
                  <a:close/>
                </a:path>
              </a:pathLst>
            </a:custGeom>
            <a:gradFill rotWithShape="1">
              <a:gsLst>
                <a:gs pos="0">
                  <a:srgbClr val="FFDE00">
                    <a:alpha val="100000"/>
                  </a:srgbClr>
                </a:gs>
                <a:gs pos="50000">
                  <a:srgbClr val="FFDE00">
                    <a:alpha val="100000"/>
                  </a:srgbClr>
                </a:gs>
                <a:gs pos="100000">
                  <a:srgbClr val="FF992F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  <a:ln cap="rnd">
              <a:noFill/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495340" y="3438536"/>
            <a:ext cx="7573225" cy="6508240"/>
            <a:chOff x="0" y="0"/>
            <a:chExt cx="812800" cy="698500"/>
          </a:xfrm>
        </p:grpSpPr>
        <p:sp>
          <p:nvSpPr>
            <p:cNvPr id="7" name="Freeform 7"/>
            <p:cNvSpPr/>
            <p:nvPr/>
          </p:nvSpPr>
          <p:spPr>
            <a:xfrm>
              <a:off x="7067" y="0"/>
              <a:ext cx="798666" cy="698500"/>
            </a:xfrm>
            <a:custGeom>
              <a:avLst/>
              <a:gdLst/>
              <a:ahLst/>
              <a:cxnLst/>
              <a:rect l="l" t="t" r="r" b="b"/>
              <a:pathLst>
                <a:path w="798666" h="698500">
                  <a:moveTo>
                    <a:pt x="787226" y="381060"/>
                  </a:moveTo>
                  <a:lnTo>
                    <a:pt x="621040" y="666690"/>
                  </a:lnTo>
                  <a:cubicBezTo>
                    <a:pt x="609582" y="686384"/>
                    <a:pt x="588516" y="698500"/>
                    <a:pt x="565731" y="698500"/>
                  </a:cubicBezTo>
                  <a:lnTo>
                    <a:pt x="232935" y="698500"/>
                  </a:lnTo>
                  <a:cubicBezTo>
                    <a:pt x="210150" y="698500"/>
                    <a:pt x="189084" y="686384"/>
                    <a:pt x="177626" y="666690"/>
                  </a:cubicBezTo>
                  <a:lnTo>
                    <a:pt x="11440" y="381060"/>
                  </a:lnTo>
                  <a:cubicBezTo>
                    <a:pt x="0" y="361396"/>
                    <a:pt x="0" y="337104"/>
                    <a:pt x="11440" y="317440"/>
                  </a:cubicBezTo>
                  <a:lnTo>
                    <a:pt x="177626" y="31810"/>
                  </a:lnTo>
                  <a:cubicBezTo>
                    <a:pt x="189084" y="12116"/>
                    <a:pt x="210150" y="0"/>
                    <a:pt x="232935" y="0"/>
                  </a:cubicBezTo>
                  <a:lnTo>
                    <a:pt x="565731" y="0"/>
                  </a:lnTo>
                  <a:cubicBezTo>
                    <a:pt x="588516" y="0"/>
                    <a:pt x="609582" y="12116"/>
                    <a:pt x="621040" y="31810"/>
                  </a:cubicBezTo>
                  <a:lnTo>
                    <a:pt x="787226" y="317440"/>
                  </a:lnTo>
                  <a:cubicBezTo>
                    <a:pt x="798666" y="337104"/>
                    <a:pt x="798666" y="361396"/>
                    <a:pt x="787226" y="381060"/>
                  </a:cubicBezTo>
                  <a:close/>
                </a:path>
              </a:pathLst>
            </a:custGeom>
            <a:solidFill>
              <a:srgbClr val="112D4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205044" y="4097402"/>
            <a:ext cx="6172867" cy="5304807"/>
            <a:chOff x="0" y="0"/>
            <a:chExt cx="812800" cy="698500"/>
          </a:xfrm>
        </p:grpSpPr>
        <p:sp>
          <p:nvSpPr>
            <p:cNvPr id="10" name="Freeform 10"/>
            <p:cNvSpPr/>
            <p:nvPr/>
          </p:nvSpPr>
          <p:spPr>
            <a:xfrm>
              <a:off x="8670" y="0"/>
              <a:ext cx="795460" cy="698500"/>
            </a:xfrm>
            <a:custGeom>
              <a:avLst/>
              <a:gdLst/>
              <a:ahLst/>
              <a:cxnLst/>
              <a:rect l="l" t="t" r="r" b="b"/>
              <a:pathLst>
                <a:path w="795460" h="698500">
                  <a:moveTo>
                    <a:pt x="781424" y="388276"/>
                  </a:moveTo>
                  <a:lnTo>
                    <a:pt x="623636" y="659474"/>
                  </a:lnTo>
                  <a:cubicBezTo>
                    <a:pt x="609578" y="683636"/>
                    <a:pt x="583733" y="698500"/>
                    <a:pt x="555779" y="698500"/>
                  </a:cubicBezTo>
                  <a:lnTo>
                    <a:pt x="239681" y="698500"/>
                  </a:lnTo>
                  <a:cubicBezTo>
                    <a:pt x="211727" y="698500"/>
                    <a:pt x="185882" y="683636"/>
                    <a:pt x="171824" y="659474"/>
                  </a:cubicBezTo>
                  <a:lnTo>
                    <a:pt x="14036" y="388276"/>
                  </a:lnTo>
                  <a:cubicBezTo>
                    <a:pt x="0" y="364152"/>
                    <a:pt x="0" y="334348"/>
                    <a:pt x="14036" y="310224"/>
                  </a:cubicBezTo>
                  <a:lnTo>
                    <a:pt x="171824" y="39026"/>
                  </a:lnTo>
                  <a:cubicBezTo>
                    <a:pt x="185882" y="14864"/>
                    <a:pt x="211727" y="0"/>
                    <a:pt x="239681" y="0"/>
                  </a:cubicBezTo>
                  <a:lnTo>
                    <a:pt x="555779" y="0"/>
                  </a:lnTo>
                  <a:cubicBezTo>
                    <a:pt x="583733" y="0"/>
                    <a:pt x="609578" y="14864"/>
                    <a:pt x="623636" y="39026"/>
                  </a:cubicBezTo>
                  <a:lnTo>
                    <a:pt x="781424" y="310224"/>
                  </a:lnTo>
                  <a:cubicBezTo>
                    <a:pt x="795460" y="334348"/>
                    <a:pt x="795460" y="364152"/>
                    <a:pt x="781424" y="38827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rnd">
              <a:gradFill>
                <a:gsLst>
                  <a:gs pos="0">
                    <a:srgbClr val="112D4E">
                      <a:alpha val="100000"/>
                    </a:srgbClr>
                  </a:gs>
                  <a:gs pos="50000">
                    <a:srgbClr val="255389">
                      <a:alpha val="100000"/>
                    </a:srgbClr>
                  </a:gs>
                  <a:gs pos="100000">
                    <a:srgbClr val="2A96E4">
                      <a:alpha val="100000"/>
                    </a:srgbClr>
                  </a:gs>
                </a:gsLst>
                <a:lin ang="5400000"/>
              </a:gra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325621" y="-2246414"/>
            <a:ext cx="7645588" cy="6947928"/>
          </a:xfrm>
          <a:custGeom>
            <a:avLst/>
            <a:gdLst/>
            <a:ahLst/>
            <a:cxnLst/>
            <a:rect l="l" t="t" r="r" b="b"/>
            <a:pathLst>
              <a:path w="7645588" h="6947928">
                <a:moveTo>
                  <a:pt x="0" y="0"/>
                </a:moveTo>
                <a:lnTo>
                  <a:pt x="7645589" y="0"/>
                </a:lnTo>
                <a:lnTo>
                  <a:pt x="7645589" y="6947929"/>
                </a:lnTo>
                <a:lnTo>
                  <a:pt x="0" y="6947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794405" y="4423713"/>
            <a:ext cx="4286500" cy="5585016"/>
          </a:xfrm>
          <a:custGeom>
            <a:avLst/>
            <a:gdLst/>
            <a:ahLst/>
            <a:cxnLst/>
            <a:rect l="l" t="t" r="r" b="b"/>
            <a:pathLst>
              <a:path w="4286500" h="5585016">
                <a:moveTo>
                  <a:pt x="0" y="0"/>
                </a:moveTo>
                <a:lnTo>
                  <a:pt x="4286500" y="0"/>
                </a:lnTo>
                <a:lnTo>
                  <a:pt x="4286500" y="5585016"/>
                </a:lnTo>
                <a:lnTo>
                  <a:pt x="0" y="55850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 rot="-5478636">
            <a:off x="15809284" y="4405847"/>
            <a:ext cx="1845214" cy="2147158"/>
            <a:chOff x="0" y="0"/>
            <a:chExt cx="6985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4847"/>
              <a:ext cx="698500" cy="803107"/>
            </a:xfrm>
            <a:custGeom>
              <a:avLst/>
              <a:gdLst/>
              <a:ahLst/>
              <a:cxnLst/>
              <a:rect l="l" t="t" r="r" b="b"/>
              <a:pathLst>
                <a:path w="698500" h="803107">
                  <a:moveTo>
                    <a:pt x="371066" y="7846"/>
                  </a:moveTo>
                  <a:lnTo>
                    <a:pt x="676684" y="185660"/>
                  </a:lnTo>
                  <a:cubicBezTo>
                    <a:pt x="690191" y="193519"/>
                    <a:pt x="698500" y="207966"/>
                    <a:pt x="698500" y="223593"/>
                  </a:cubicBezTo>
                  <a:lnTo>
                    <a:pt x="698500" y="579513"/>
                  </a:lnTo>
                  <a:cubicBezTo>
                    <a:pt x="698500" y="595140"/>
                    <a:pt x="690191" y="609587"/>
                    <a:pt x="676684" y="617446"/>
                  </a:cubicBezTo>
                  <a:lnTo>
                    <a:pt x="371066" y="795260"/>
                  </a:lnTo>
                  <a:cubicBezTo>
                    <a:pt x="357580" y="803106"/>
                    <a:pt x="340920" y="803106"/>
                    <a:pt x="327434" y="795260"/>
                  </a:cubicBezTo>
                  <a:lnTo>
                    <a:pt x="21816" y="617446"/>
                  </a:lnTo>
                  <a:cubicBezTo>
                    <a:pt x="8309" y="609587"/>
                    <a:pt x="0" y="595140"/>
                    <a:pt x="0" y="579513"/>
                  </a:cubicBezTo>
                  <a:lnTo>
                    <a:pt x="0" y="223593"/>
                  </a:lnTo>
                  <a:cubicBezTo>
                    <a:pt x="0" y="207966"/>
                    <a:pt x="8309" y="193519"/>
                    <a:pt x="21816" y="185660"/>
                  </a:cubicBezTo>
                  <a:lnTo>
                    <a:pt x="327434" y="7846"/>
                  </a:lnTo>
                  <a:cubicBezTo>
                    <a:pt x="340920" y="0"/>
                    <a:pt x="357580" y="0"/>
                    <a:pt x="371066" y="784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gradFill>
                <a:gsLst>
                  <a:gs pos="0">
                    <a:srgbClr val="FFB613">
                      <a:alpha val="100000"/>
                    </a:srgbClr>
                  </a:gs>
                  <a:gs pos="100000">
                    <a:srgbClr val="FFE42F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120277" tIns="120277" rIns="120277" bIns="120277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12671" y="4423713"/>
            <a:ext cx="866162" cy="866162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B613">
                    <a:alpha val="100000"/>
                  </a:srgbClr>
                </a:gs>
                <a:gs pos="100000">
                  <a:srgbClr val="FFE42F">
                    <a:alpha val="100000"/>
                  </a:srgbClr>
                </a:gs>
              </a:gsLst>
              <a:lin ang="5400000"/>
            </a:gradFill>
            <a:ln w="66675" cap="sq">
              <a:gradFill>
                <a:gsLst>
                  <a:gs pos="0">
                    <a:srgbClr val="3183ED">
                      <a:alpha val="100000"/>
                    </a:srgbClr>
                  </a:gs>
                  <a:gs pos="100000">
                    <a:srgbClr val="56CCF2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65107" y="7573258"/>
            <a:ext cx="866162" cy="866162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B613">
                    <a:alpha val="100000"/>
                  </a:srgbClr>
                </a:gs>
                <a:gs pos="100000">
                  <a:srgbClr val="FFE42F">
                    <a:alpha val="100000"/>
                  </a:srgbClr>
                </a:gs>
              </a:gsLst>
              <a:lin ang="5400000"/>
            </a:gradFill>
            <a:ln w="66675" cap="sq">
              <a:gradFill>
                <a:gsLst>
                  <a:gs pos="0">
                    <a:srgbClr val="3183ED">
                      <a:alpha val="100000"/>
                    </a:srgbClr>
                  </a:gs>
                  <a:gs pos="100000">
                    <a:srgbClr val="56CCF2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12671" y="1025427"/>
            <a:ext cx="7919575" cy="1945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60"/>
              </a:lnSpc>
            </a:pPr>
            <a:r>
              <a:rPr lang="en-US" sz="7000" b="1" spc="-175">
                <a:solidFill>
                  <a:srgbClr val="112D4E"/>
                </a:solidFill>
                <a:latin typeface="Barlow Bold"/>
                <a:ea typeface="Barlow Bold"/>
                <a:cs typeface="Barlow Bold"/>
                <a:sym typeface="Barlow Bold"/>
              </a:rPr>
              <a:t>Target Audience  &amp; Benefit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35149" y="4461813"/>
            <a:ext cx="221206" cy="560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0"/>
              </a:lnSpc>
            </a:pPr>
            <a:r>
              <a:rPr lang="en-US" sz="3926" b="1" spc="-98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49485" y="7697497"/>
            <a:ext cx="221206" cy="560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0"/>
              </a:lnSpc>
            </a:pPr>
            <a:r>
              <a:rPr lang="en-US" sz="3926" b="1" spc="-98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2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970229" y="4615790"/>
            <a:ext cx="7353290" cy="2306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06"/>
              </a:lnSpc>
            </a:pPr>
            <a:r>
              <a:rPr lang="en-US" sz="2345" b="1" spc="-44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Who should attend?</a:t>
            </a:r>
          </a:p>
          <a:p>
            <a:pPr algn="l">
              <a:lnSpc>
                <a:spcPts val="3706"/>
              </a:lnSpc>
            </a:pPr>
            <a:endParaRPr lang="en-US" sz="2345" b="1" spc="-44">
              <a:solidFill>
                <a:srgbClr val="000000"/>
              </a:solidFill>
              <a:latin typeface="Clear Sans Bold"/>
              <a:ea typeface="Clear Sans Bold"/>
              <a:cs typeface="Clear Sans Bold"/>
              <a:sym typeface="Clear Sans Bold"/>
            </a:endParaRPr>
          </a:p>
          <a:p>
            <a:pPr marL="506448" lvl="1" indent="-253224" algn="l">
              <a:lnSpc>
                <a:spcPts val="3706"/>
              </a:lnSpc>
              <a:buFont typeface="Arial"/>
              <a:buChar char="•"/>
            </a:pPr>
            <a:r>
              <a:rPr lang="en-US" sz="2345" b="1" spc="-44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Students</a:t>
            </a:r>
          </a:p>
          <a:p>
            <a:pPr marL="506448" lvl="1" indent="-253224" algn="l">
              <a:lnSpc>
                <a:spcPts val="3706"/>
              </a:lnSpc>
              <a:buFont typeface="Arial"/>
              <a:buChar char="•"/>
            </a:pPr>
            <a:r>
              <a:rPr lang="en-US" sz="2345" b="1" spc="-44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Job Seekers</a:t>
            </a:r>
          </a:p>
          <a:p>
            <a:pPr marL="506448" lvl="1" indent="-253224" algn="l">
              <a:lnSpc>
                <a:spcPts val="3706"/>
              </a:lnSpc>
              <a:buFont typeface="Arial"/>
              <a:buChar char="•"/>
            </a:pPr>
            <a:r>
              <a:rPr lang="en-US" sz="2345" b="1" spc="-44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Professionals looking to improve digital skills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970229" y="7702585"/>
            <a:ext cx="7353290" cy="2306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06"/>
              </a:lnSpc>
            </a:pPr>
            <a:r>
              <a:rPr lang="en-US" sz="2345" b="1" spc="-44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Benefits:</a:t>
            </a:r>
          </a:p>
          <a:p>
            <a:pPr algn="l">
              <a:lnSpc>
                <a:spcPts val="3706"/>
              </a:lnSpc>
            </a:pPr>
            <a:endParaRPr lang="en-US" sz="2345" b="1" spc="-44">
              <a:solidFill>
                <a:srgbClr val="000000"/>
              </a:solidFill>
              <a:latin typeface="Clear Sans Bold"/>
              <a:ea typeface="Clear Sans Bold"/>
              <a:cs typeface="Clear Sans Bold"/>
              <a:sym typeface="Clear Sans Bold"/>
            </a:endParaRPr>
          </a:p>
          <a:p>
            <a:pPr marL="506448" lvl="1" indent="-253224" algn="l">
              <a:lnSpc>
                <a:spcPts val="3706"/>
              </a:lnSpc>
              <a:buFont typeface="Arial"/>
              <a:buChar char="•"/>
            </a:pPr>
            <a:r>
              <a:rPr lang="en-US" sz="2345" b="1" spc="-44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Increased Productivity</a:t>
            </a:r>
          </a:p>
          <a:p>
            <a:pPr marL="506448" lvl="1" indent="-253224" algn="l">
              <a:lnSpc>
                <a:spcPts val="3706"/>
              </a:lnSpc>
              <a:buFont typeface="Arial"/>
              <a:buChar char="•"/>
            </a:pPr>
            <a:r>
              <a:rPr lang="en-US" sz="2345" b="1" spc="-44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Better job prospects</a:t>
            </a:r>
          </a:p>
          <a:p>
            <a:pPr marL="506448" lvl="1" indent="-253224" algn="l">
              <a:lnSpc>
                <a:spcPts val="3706"/>
              </a:lnSpc>
              <a:buFont typeface="Arial"/>
              <a:buChar char="•"/>
            </a:pPr>
            <a:r>
              <a:rPr lang="en-US" sz="2345" b="1" spc="-44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Improved data security Awareness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0794405" y="-1667303"/>
            <a:ext cx="6708021" cy="6091016"/>
            <a:chOff x="0" y="0"/>
            <a:chExt cx="812800" cy="738039"/>
          </a:xfrm>
        </p:grpSpPr>
        <p:sp>
          <p:nvSpPr>
            <p:cNvPr id="29" name="Freeform 29"/>
            <p:cNvSpPr/>
            <p:nvPr/>
          </p:nvSpPr>
          <p:spPr>
            <a:xfrm>
              <a:off x="7984" y="0"/>
              <a:ext cx="796832" cy="738039"/>
            </a:xfrm>
            <a:custGeom>
              <a:avLst/>
              <a:gdLst/>
              <a:ahLst/>
              <a:cxnLst/>
              <a:rect l="l" t="t" r="r" b="b"/>
              <a:pathLst>
                <a:path w="796832" h="738039">
                  <a:moveTo>
                    <a:pt x="783661" y="407437"/>
                  </a:moveTo>
                  <a:lnTo>
                    <a:pt x="622771" y="699621"/>
                  </a:lnTo>
                  <a:cubicBezTo>
                    <a:pt x="609722" y="723318"/>
                    <a:pt x="584812" y="738039"/>
                    <a:pt x="557759" y="738039"/>
                  </a:cubicBezTo>
                  <a:lnTo>
                    <a:pt x="239073" y="738039"/>
                  </a:lnTo>
                  <a:cubicBezTo>
                    <a:pt x="212020" y="738039"/>
                    <a:pt x="187110" y="723318"/>
                    <a:pt x="174061" y="699621"/>
                  </a:cubicBezTo>
                  <a:lnTo>
                    <a:pt x="13171" y="407437"/>
                  </a:lnTo>
                  <a:cubicBezTo>
                    <a:pt x="0" y="383518"/>
                    <a:pt x="0" y="354520"/>
                    <a:pt x="13171" y="330602"/>
                  </a:cubicBezTo>
                  <a:lnTo>
                    <a:pt x="174061" y="38418"/>
                  </a:lnTo>
                  <a:cubicBezTo>
                    <a:pt x="187110" y="14720"/>
                    <a:pt x="212020" y="0"/>
                    <a:pt x="239073" y="0"/>
                  </a:cubicBezTo>
                  <a:lnTo>
                    <a:pt x="557759" y="0"/>
                  </a:lnTo>
                  <a:cubicBezTo>
                    <a:pt x="584812" y="0"/>
                    <a:pt x="609722" y="14720"/>
                    <a:pt x="622771" y="38418"/>
                  </a:cubicBezTo>
                  <a:lnTo>
                    <a:pt x="783661" y="330602"/>
                  </a:lnTo>
                  <a:cubicBezTo>
                    <a:pt x="796832" y="354520"/>
                    <a:pt x="796832" y="383518"/>
                    <a:pt x="783661" y="407437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56CCF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30" name="TextBox 30"/>
            <p:cNvSpPr txBox="1"/>
            <p:nvPr/>
          </p:nvSpPr>
          <p:spPr>
            <a:xfrm>
              <a:off x="114300" y="-28575"/>
              <a:ext cx="584200" cy="7666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1" name="Group 31"/>
          <p:cNvGrpSpPr>
            <a:grpSpLocks noChangeAspect="1"/>
          </p:cNvGrpSpPr>
          <p:nvPr/>
        </p:nvGrpSpPr>
        <p:grpSpPr>
          <a:xfrm>
            <a:off x="11197013" y="-1380905"/>
            <a:ext cx="5879077" cy="5216911"/>
            <a:chOff x="0" y="0"/>
            <a:chExt cx="4346359" cy="3856825"/>
          </a:xfrm>
        </p:grpSpPr>
        <p:sp>
          <p:nvSpPr>
            <p:cNvPr id="32" name="Freeform 32"/>
            <p:cNvSpPr/>
            <p:nvPr/>
          </p:nvSpPr>
          <p:spPr>
            <a:xfrm flipH="1">
              <a:off x="-32" y="0"/>
              <a:ext cx="4361815" cy="3856863"/>
            </a:xfrm>
            <a:custGeom>
              <a:avLst/>
              <a:gdLst/>
              <a:ahLst/>
              <a:cxnLst/>
              <a:rect l="l" t="t" r="r" b="b"/>
              <a:pathLst>
                <a:path w="4361815" h="3856863">
                  <a:moveTo>
                    <a:pt x="3086608" y="0"/>
                  </a:moveTo>
                  <a:cubicBezTo>
                    <a:pt x="3210306" y="0"/>
                    <a:pt x="3324479" y="65913"/>
                    <a:pt x="3386328" y="173101"/>
                  </a:cubicBezTo>
                  <a:lnTo>
                    <a:pt x="4299966" y="1755394"/>
                  </a:lnTo>
                  <a:cubicBezTo>
                    <a:pt x="4361815" y="1862455"/>
                    <a:pt x="4361815" y="1994408"/>
                    <a:pt x="4299966" y="2101469"/>
                  </a:cubicBezTo>
                  <a:lnTo>
                    <a:pt x="3386455" y="3683762"/>
                  </a:lnTo>
                  <a:cubicBezTo>
                    <a:pt x="3325114" y="3789934"/>
                    <a:pt x="3212338" y="3855720"/>
                    <a:pt x="3089910" y="3856863"/>
                  </a:cubicBezTo>
                  <a:lnTo>
                    <a:pt x="1256411" y="3856863"/>
                  </a:lnTo>
                  <a:cubicBezTo>
                    <a:pt x="1133983" y="3855720"/>
                    <a:pt x="1021207" y="3789934"/>
                    <a:pt x="959866" y="3683762"/>
                  </a:cubicBezTo>
                  <a:lnTo>
                    <a:pt x="46355" y="2101469"/>
                  </a:lnTo>
                  <a:cubicBezTo>
                    <a:pt x="15875" y="2048764"/>
                    <a:pt x="508" y="1990090"/>
                    <a:pt x="0" y="1931162"/>
                  </a:cubicBezTo>
                  <a:lnTo>
                    <a:pt x="0" y="1925574"/>
                  </a:lnTo>
                  <a:cubicBezTo>
                    <a:pt x="508" y="1866773"/>
                    <a:pt x="15875" y="1807972"/>
                    <a:pt x="46355" y="1755267"/>
                  </a:cubicBezTo>
                  <a:lnTo>
                    <a:pt x="959866" y="173101"/>
                  </a:lnTo>
                  <a:cubicBezTo>
                    <a:pt x="1021715" y="65913"/>
                    <a:pt x="1135888" y="0"/>
                    <a:pt x="1259586" y="0"/>
                  </a:cubicBezTo>
                  <a:close/>
                </a:path>
              </a:pathLst>
            </a:custGeom>
            <a:blipFill>
              <a:blip r:embed="rId5"/>
              <a:stretch>
                <a:fillRect l="-135356" r="-17094" b="-35844"/>
              </a:stretch>
            </a:blipFill>
          </p:spPr>
        </p:sp>
      </p:grpSp>
      <p:grpSp>
        <p:nvGrpSpPr>
          <p:cNvPr id="33" name="Group 33"/>
          <p:cNvGrpSpPr/>
          <p:nvPr/>
        </p:nvGrpSpPr>
        <p:grpSpPr>
          <a:xfrm>
            <a:off x="7451385" y="1613456"/>
            <a:ext cx="4442857" cy="4198269"/>
            <a:chOff x="0" y="0"/>
            <a:chExt cx="781036" cy="738039"/>
          </a:xfrm>
        </p:grpSpPr>
        <p:sp>
          <p:nvSpPr>
            <p:cNvPr id="34" name="Freeform 34"/>
            <p:cNvSpPr/>
            <p:nvPr/>
          </p:nvSpPr>
          <p:spPr>
            <a:xfrm>
              <a:off x="12054" y="0"/>
              <a:ext cx="756927" cy="738039"/>
            </a:xfrm>
            <a:custGeom>
              <a:avLst/>
              <a:gdLst/>
              <a:ahLst/>
              <a:cxnLst/>
              <a:rect l="l" t="t" r="r" b="b"/>
              <a:pathLst>
                <a:path w="756927" h="738039">
                  <a:moveTo>
                    <a:pt x="737042" y="427024"/>
                  </a:moveTo>
                  <a:lnTo>
                    <a:pt x="597722" y="680034"/>
                  </a:lnTo>
                  <a:cubicBezTo>
                    <a:pt x="578020" y="715814"/>
                    <a:pt x="540410" y="738039"/>
                    <a:pt x="499565" y="738039"/>
                  </a:cubicBezTo>
                  <a:lnTo>
                    <a:pt x="257363" y="738039"/>
                  </a:lnTo>
                  <a:cubicBezTo>
                    <a:pt x="216518" y="738039"/>
                    <a:pt x="178908" y="715814"/>
                    <a:pt x="159206" y="680034"/>
                  </a:cubicBezTo>
                  <a:lnTo>
                    <a:pt x="19886" y="427024"/>
                  </a:lnTo>
                  <a:cubicBezTo>
                    <a:pt x="0" y="390911"/>
                    <a:pt x="0" y="347128"/>
                    <a:pt x="19886" y="311015"/>
                  </a:cubicBezTo>
                  <a:lnTo>
                    <a:pt x="159206" y="58005"/>
                  </a:lnTo>
                  <a:cubicBezTo>
                    <a:pt x="178908" y="22225"/>
                    <a:pt x="216518" y="0"/>
                    <a:pt x="257363" y="0"/>
                  </a:cubicBezTo>
                  <a:lnTo>
                    <a:pt x="499565" y="0"/>
                  </a:lnTo>
                  <a:cubicBezTo>
                    <a:pt x="540410" y="0"/>
                    <a:pt x="578020" y="22225"/>
                    <a:pt x="597722" y="58005"/>
                  </a:cubicBezTo>
                  <a:lnTo>
                    <a:pt x="737042" y="311015"/>
                  </a:lnTo>
                  <a:cubicBezTo>
                    <a:pt x="756928" y="347128"/>
                    <a:pt x="756928" y="390911"/>
                    <a:pt x="737042" y="427024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56CCF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35" name="TextBox 35"/>
            <p:cNvSpPr txBox="1"/>
            <p:nvPr/>
          </p:nvSpPr>
          <p:spPr>
            <a:xfrm>
              <a:off x="114300" y="-28575"/>
              <a:ext cx="552436" cy="7666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6" name="Group 36"/>
          <p:cNvGrpSpPr>
            <a:grpSpLocks noChangeAspect="1"/>
          </p:cNvGrpSpPr>
          <p:nvPr/>
        </p:nvGrpSpPr>
        <p:grpSpPr>
          <a:xfrm>
            <a:off x="7797470" y="1961633"/>
            <a:ext cx="3750686" cy="3328243"/>
            <a:chOff x="0" y="0"/>
            <a:chExt cx="4346359" cy="3856825"/>
          </a:xfrm>
        </p:grpSpPr>
        <p:sp>
          <p:nvSpPr>
            <p:cNvPr id="37" name="Freeform 37"/>
            <p:cNvSpPr/>
            <p:nvPr/>
          </p:nvSpPr>
          <p:spPr>
            <a:xfrm flipH="1">
              <a:off x="-32" y="0"/>
              <a:ext cx="4361815" cy="3856863"/>
            </a:xfrm>
            <a:custGeom>
              <a:avLst/>
              <a:gdLst/>
              <a:ahLst/>
              <a:cxnLst/>
              <a:rect l="l" t="t" r="r" b="b"/>
              <a:pathLst>
                <a:path w="4361815" h="3856863">
                  <a:moveTo>
                    <a:pt x="3086608" y="0"/>
                  </a:moveTo>
                  <a:cubicBezTo>
                    <a:pt x="3210306" y="0"/>
                    <a:pt x="3324479" y="65913"/>
                    <a:pt x="3386328" y="173101"/>
                  </a:cubicBezTo>
                  <a:lnTo>
                    <a:pt x="4299966" y="1755394"/>
                  </a:lnTo>
                  <a:cubicBezTo>
                    <a:pt x="4361815" y="1862455"/>
                    <a:pt x="4361815" y="1994408"/>
                    <a:pt x="4299966" y="2101469"/>
                  </a:cubicBezTo>
                  <a:lnTo>
                    <a:pt x="3386455" y="3683762"/>
                  </a:lnTo>
                  <a:cubicBezTo>
                    <a:pt x="3325114" y="3789934"/>
                    <a:pt x="3212338" y="3855720"/>
                    <a:pt x="3089910" y="3856863"/>
                  </a:cubicBezTo>
                  <a:lnTo>
                    <a:pt x="1256411" y="3856863"/>
                  </a:lnTo>
                  <a:cubicBezTo>
                    <a:pt x="1133983" y="3855720"/>
                    <a:pt x="1021207" y="3789934"/>
                    <a:pt x="959866" y="3683762"/>
                  </a:cubicBezTo>
                  <a:lnTo>
                    <a:pt x="46355" y="2101469"/>
                  </a:lnTo>
                  <a:cubicBezTo>
                    <a:pt x="15875" y="2048764"/>
                    <a:pt x="508" y="1990090"/>
                    <a:pt x="0" y="1931162"/>
                  </a:cubicBezTo>
                  <a:lnTo>
                    <a:pt x="0" y="1925574"/>
                  </a:lnTo>
                  <a:cubicBezTo>
                    <a:pt x="508" y="1866773"/>
                    <a:pt x="15875" y="1807972"/>
                    <a:pt x="46355" y="1755267"/>
                  </a:cubicBezTo>
                  <a:lnTo>
                    <a:pt x="959866" y="173101"/>
                  </a:lnTo>
                  <a:cubicBezTo>
                    <a:pt x="1021715" y="65913"/>
                    <a:pt x="1135888" y="0"/>
                    <a:pt x="1259586" y="0"/>
                  </a:cubicBezTo>
                  <a:close/>
                </a:path>
              </a:pathLst>
            </a:custGeom>
            <a:blipFill>
              <a:blip r:embed="rId5"/>
              <a:stretch>
                <a:fillRect l="-135356" r="-17094" b="-35844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E6E6E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386168" y="382905"/>
            <a:ext cx="17901832" cy="9904095"/>
            <a:chOff x="0" y="0"/>
            <a:chExt cx="2773462" cy="153440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73462" cy="1534403"/>
            </a:xfrm>
            <a:custGeom>
              <a:avLst/>
              <a:gdLst/>
              <a:ahLst/>
              <a:cxnLst/>
              <a:rect l="l" t="t" r="r" b="b"/>
              <a:pathLst>
                <a:path w="2773462" h="1534403">
                  <a:moveTo>
                    <a:pt x="9947" y="0"/>
                  </a:moveTo>
                  <a:lnTo>
                    <a:pt x="2763516" y="0"/>
                  </a:lnTo>
                  <a:cubicBezTo>
                    <a:pt x="2766154" y="0"/>
                    <a:pt x="2768684" y="1048"/>
                    <a:pt x="2770549" y="2913"/>
                  </a:cubicBezTo>
                  <a:cubicBezTo>
                    <a:pt x="2772414" y="4779"/>
                    <a:pt x="2773462" y="7309"/>
                    <a:pt x="2773462" y="9947"/>
                  </a:cubicBezTo>
                  <a:lnTo>
                    <a:pt x="2773462" y="1524457"/>
                  </a:lnTo>
                  <a:cubicBezTo>
                    <a:pt x="2773462" y="1527095"/>
                    <a:pt x="2772414" y="1529625"/>
                    <a:pt x="2770549" y="1531490"/>
                  </a:cubicBezTo>
                  <a:cubicBezTo>
                    <a:pt x="2768684" y="1533356"/>
                    <a:pt x="2766154" y="1534403"/>
                    <a:pt x="2763516" y="1534403"/>
                  </a:cubicBezTo>
                  <a:lnTo>
                    <a:pt x="9947" y="1534403"/>
                  </a:lnTo>
                  <a:cubicBezTo>
                    <a:pt x="7309" y="1534403"/>
                    <a:pt x="4779" y="1533356"/>
                    <a:pt x="2913" y="1531490"/>
                  </a:cubicBezTo>
                  <a:cubicBezTo>
                    <a:pt x="1048" y="1529625"/>
                    <a:pt x="0" y="1527095"/>
                    <a:pt x="0" y="1524457"/>
                  </a:cubicBezTo>
                  <a:lnTo>
                    <a:pt x="0" y="9947"/>
                  </a:lnTo>
                  <a:cubicBezTo>
                    <a:pt x="0" y="7309"/>
                    <a:pt x="1048" y="4779"/>
                    <a:pt x="2913" y="2913"/>
                  </a:cubicBezTo>
                  <a:cubicBezTo>
                    <a:pt x="4779" y="1048"/>
                    <a:pt x="7309" y="0"/>
                    <a:pt x="9947" y="0"/>
                  </a:cubicBezTo>
                  <a:close/>
                </a:path>
              </a:pathLst>
            </a:custGeom>
            <a:blipFill>
              <a:blip r:embed="rId2"/>
              <a:stretch>
                <a:fillRect t="-5882" b="-5882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E6E6E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45529" y="5647635"/>
            <a:ext cx="10771697" cy="12534338"/>
            <a:chOff x="0" y="0"/>
            <a:chExt cx="6985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4981"/>
              <a:ext cx="698500" cy="802837"/>
            </a:xfrm>
            <a:custGeom>
              <a:avLst/>
              <a:gdLst/>
              <a:ahLst/>
              <a:cxnLst/>
              <a:rect l="l" t="t" r="r" b="b"/>
              <a:pathLst>
                <a:path w="698500" h="802837">
                  <a:moveTo>
                    <a:pt x="371673" y="8065"/>
                  </a:moveTo>
                  <a:lnTo>
                    <a:pt x="676077" y="185173"/>
                  </a:lnTo>
                  <a:cubicBezTo>
                    <a:pt x="689960" y="193250"/>
                    <a:pt x="698500" y="208100"/>
                    <a:pt x="698500" y="224161"/>
                  </a:cubicBezTo>
                  <a:lnTo>
                    <a:pt x="698500" y="578677"/>
                  </a:lnTo>
                  <a:cubicBezTo>
                    <a:pt x="698500" y="594738"/>
                    <a:pt x="689960" y="609588"/>
                    <a:pt x="676077" y="617665"/>
                  </a:cubicBezTo>
                  <a:lnTo>
                    <a:pt x="371673" y="794773"/>
                  </a:lnTo>
                  <a:cubicBezTo>
                    <a:pt x="357812" y="802838"/>
                    <a:pt x="340688" y="802838"/>
                    <a:pt x="326827" y="794773"/>
                  </a:cubicBezTo>
                  <a:lnTo>
                    <a:pt x="22423" y="617665"/>
                  </a:lnTo>
                  <a:cubicBezTo>
                    <a:pt x="8540" y="609588"/>
                    <a:pt x="0" y="594738"/>
                    <a:pt x="0" y="578677"/>
                  </a:cubicBezTo>
                  <a:lnTo>
                    <a:pt x="0" y="224161"/>
                  </a:lnTo>
                  <a:cubicBezTo>
                    <a:pt x="0" y="208100"/>
                    <a:pt x="8540" y="193250"/>
                    <a:pt x="22423" y="185173"/>
                  </a:cubicBezTo>
                  <a:lnTo>
                    <a:pt x="326827" y="8065"/>
                  </a:lnTo>
                  <a:cubicBezTo>
                    <a:pt x="340688" y="0"/>
                    <a:pt x="357812" y="0"/>
                    <a:pt x="371673" y="8065"/>
                  </a:cubicBezTo>
                  <a:close/>
                </a:path>
              </a:pathLst>
            </a:custGeom>
            <a:gradFill rotWithShape="1">
              <a:gsLst>
                <a:gs pos="0">
                  <a:srgbClr val="FFE42F">
                    <a:alpha val="100000"/>
                  </a:srgbClr>
                </a:gs>
                <a:gs pos="100000">
                  <a:srgbClr val="FF9F2F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0455180" y="8246629"/>
            <a:ext cx="6450497" cy="7506033"/>
            <a:chOff x="0" y="0"/>
            <a:chExt cx="6985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19806"/>
              <a:ext cx="698500" cy="773188"/>
            </a:xfrm>
            <a:custGeom>
              <a:avLst/>
              <a:gdLst/>
              <a:ahLst/>
              <a:cxnLst/>
              <a:rect l="l" t="t" r="r" b="b"/>
              <a:pathLst>
                <a:path w="698500" h="773188">
                  <a:moveTo>
                    <a:pt x="438401" y="32064"/>
                  </a:moveTo>
                  <a:lnTo>
                    <a:pt x="609349" y="131524"/>
                  </a:lnTo>
                  <a:cubicBezTo>
                    <a:pt x="664544" y="163638"/>
                    <a:pt x="698500" y="222679"/>
                    <a:pt x="698500" y="286537"/>
                  </a:cubicBezTo>
                  <a:lnTo>
                    <a:pt x="698500" y="486651"/>
                  </a:lnTo>
                  <a:cubicBezTo>
                    <a:pt x="698500" y="550509"/>
                    <a:pt x="664544" y="609550"/>
                    <a:pt x="609349" y="641664"/>
                  </a:cubicBezTo>
                  <a:lnTo>
                    <a:pt x="438401" y="741124"/>
                  </a:lnTo>
                  <a:cubicBezTo>
                    <a:pt x="383292" y="773188"/>
                    <a:pt x="315208" y="773188"/>
                    <a:pt x="260099" y="741124"/>
                  </a:cubicBezTo>
                  <a:lnTo>
                    <a:pt x="89151" y="641664"/>
                  </a:lnTo>
                  <a:cubicBezTo>
                    <a:pt x="33956" y="609550"/>
                    <a:pt x="0" y="550509"/>
                    <a:pt x="0" y="486651"/>
                  </a:cubicBezTo>
                  <a:lnTo>
                    <a:pt x="0" y="286537"/>
                  </a:lnTo>
                  <a:cubicBezTo>
                    <a:pt x="0" y="222679"/>
                    <a:pt x="33956" y="163638"/>
                    <a:pt x="89151" y="131524"/>
                  </a:cubicBezTo>
                  <a:lnTo>
                    <a:pt x="260099" y="32064"/>
                  </a:lnTo>
                  <a:cubicBezTo>
                    <a:pt x="315208" y="0"/>
                    <a:pt x="383292" y="0"/>
                    <a:pt x="438401" y="32064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56CCF2">
                    <a:alpha val="100000"/>
                  </a:srgbClr>
                </a:gs>
              </a:gsLst>
              <a:lin ang="5400000"/>
            </a:gradFill>
            <a:ln w="9525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011216" y="-1663032"/>
            <a:ext cx="7573225" cy="6508240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7067" y="0"/>
              <a:ext cx="798666" cy="698500"/>
            </a:xfrm>
            <a:custGeom>
              <a:avLst/>
              <a:gdLst/>
              <a:ahLst/>
              <a:cxnLst/>
              <a:rect l="l" t="t" r="r" b="b"/>
              <a:pathLst>
                <a:path w="798666" h="698500">
                  <a:moveTo>
                    <a:pt x="787226" y="381060"/>
                  </a:moveTo>
                  <a:lnTo>
                    <a:pt x="621040" y="666690"/>
                  </a:lnTo>
                  <a:cubicBezTo>
                    <a:pt x="609582" y="686384"/>
                    <a:pt x="588516" y="698500"/>
                    <a:pt x="565731" y="698500"/>
                  </a:cubicBezTo>
                  <a:lnTo>
                    <a:pt x="232935" y="698500"/>
                  </a:lnTo>
                  <a:cubicBezTo>
                    <a:pt x="210150" y="698500"/>
                    <a:pt x="189084" y="686384"/>
                    <a:pt x="177626" y="666690"/>
                  </a:cubicBezTo>
                  <a:lnTo>
                    <a:pt x="11440" y="381060"/>
                  </a:lnTo>
                  <a:cubicBezTo>
                    <a:pt x="0" y="361396"/>
                    <a:pt x="0" y="337104"/>
                    <a:pt x="11440" y="317440"/>
                  </a:cubicBezTo>
                  <a:lnTo>
                    <a:pt x="177626" y="31810"/>
                  </a:lnTo>
                  <a:cubicBezTo>
                    <a:pt x="189084" y="12116"/>
                    <a:pt x="210150" y="0"/>
                    <a:pt x="232935" y="0"/>
                  </a:cubicBezTo>
                  <a:lnTo>
                    <a:pt x="565731" y="0"/>
                  </a:lnTo>
                  <a:cubicBezTo>
                    <a:pt x="588516" y="0"/>
                    <a:pt x="609582" y="12116"/>
                    <a:pt x="621040" y="31810"/>
                  </a:cubicBezTo>
                  <a:lnTo>
                    <a:pt x="787226" y="317440"/>
                  </a:lnTo>
                  <a:cubicBezTo>
                    <a:pt x="798666" y="337104"/>
                    <a:pt x="798666" y="361396"/>
                    <a:pt x="787226" y="381060"/>
                  </a:cubicBezTo>
                  <a:close/>
                </a:path>
              </a:pathLst>
            </a:custGeom>
            <a:gradFill rotWithShape="1">
              <a:gsLst>
                <a:gs pos="0">
                  <a:srgbClr val="112D4E">
                    <a:alpha val="100000"/>
                  </a:srgbClr>
                </a:gs>
                <a:gs pos="50000">
                  <a:srgbClr val="255389">
                    <a:alpha val="100000"/>
                  </a:srgbClr>
                </a:gs>
                <a:gs pos="100000">
                  <a:srgbClr val="2A96E4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783177" y="6778128"/>
            <a:ext cx="546774" cy="546774"/>
          </a:xfrm>
          <a:custGeom>
            <a:avLst/>
            <a:gdLst/>
            <a:ahLst/>
            <a:cxnLst/>
            <a:rect l="l" t="t" r="r" b="b"/>
            <a:pathLst>
              <a:path w="546774" h="546774">
                <a:moveTo>
                  <a:pt x="0" y="0"/>
                </a:moveTo>
                <a:lnTo>
                  <a:pt x="546774" y="0"/>
                </a:lnTo>
                <a:lnTo>
                  <a:pt x="546774" y="546774"/>
                </a:lnTo>
                <a:lnTo>
                  <a:pt x="0" y="5467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765848" y="8676867"/>
            <a:ext cx="581433" cy="581433"/>
          </a:xfrm>
          <a:custGeom>
            <a:avLst/>
            <a:gdLst/>
            <a:ahLst/>
            <a:cxnLst/>
            <a:rect l="l" t="t" r="r" b="b"/>
            <a:pathLst>
              <a:path w="581433" h="581433">
                <a:moveTo>
                  <a:pt x="0" y="0"/>
                </a:moveTo>
                <a:lnTo>
                  <a:pt x="581433" y="0"/>
                </a:lnTo>
                <a:lnTo>
                  <a:pt x="581433" y="581433"/>
                </a:lnTo>
                <a:lnTo>
                  <a:pt x="0" y="5814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783177" y="7718833"/>
            <a:ext cx="564103" cy="564103"/>
          </a:xfrm>
          <a:custGeom>
            <a:avLst/>
            <a:gdLst/>
            <a:ahLst/>
            <a:cxnLst/>
            <a:rect l="l" t="t" r="r" b="b"/>
            <a:pathLst>
              <a:path w="564103" h="564103">
                <a:moveTo>
                  <a:pt x="0" y="0"/>
                </a:moveTo>
                <a:lnTo>
                  <a:pt x="564104" y="0"/>
                </a:lnTo>
                <a:lnTo>
                  <a:pt x="564104" y="564103"/>
                </a:lnTo>
                <a:lnTo>
                  <a:pt x="0" y="56410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9880151" y="572939"/>
            <a:ext cx="1084133" cy="1261537"/>
            <a:chOff x="0" y="0"/>
            <a:chExt cx="6985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12963"/>
              <a:ext cx="698500" cy="786874"/>
            </a:xfrm>
            <a:custGeom>
              <a:avLst/>
              <a:gdLst/>
              <a:ahLst/>
              <a:cxnLst/>
              <a:rect l="l" t="t" r="r" b="b"/>
              <a:pathLst>
                <a:path w="698500" h="786874">
                  <a:moveTo>
                    <a:pt x="407599" y="20985"/>
                  </a:moveTo>
                  <a:lnTo>
                    <a:pt x="640151" y="156289"/>
                  </a:lnTo>
                  <a:cubicBezTo>
                    <a:pt x="676276" y="177307"/>
                    <a:pt x="698500" y="215949"/>
                    <a:pt x="698500" y="257743"/>
                  </a:cubicBezTo>
                  <a:lnTo>
                    <a:pt x="698500" y="529131"/>
                  </a:lnTo>
                  <a:cubicBezTo>
                    <a:pt x="698500" y="570925"/>
                    <a:pt x="676276" y="609567"/>
                    <a:pt x="640151" y="630585"/>
                  </a:cubicBezTo>
                  <a:lnTo>
                    <a:pt x="407599" y="765889"/>
                  </a:lnTo>
                  <a:cubicBezTo>
                    <a:pt x="371530" y="786874"/>
                    <a:pt x="326970" y="786874"/>
                    <a:pt x="290901" y="765889"/>
                  </a:cubicBezTo>
                  <a:lnTo>
                    <a:pt x="58349" y="630585"/>
                  </a:lnTo>
                  <a:cubicBezTo>
                    <a:pt x="22224" y="609567"/>
                    <a:pt x="0" y="570925"/>
                    <a:pt x="0" y="529131"/>
                  </a:cubicBezTo>
                  <a:lnTo>
                    <a:pt x="0" y="257743"/>
                  </a:lnTo>
                  <a:cubicBezTo>
                    <a:pt x="0" y="215949"/>
                    <a:pt x="22224" y="177307"/>
                    <a:pt x="58349" y="156289"/>
                  </a:cubicBezTo>
                  <a:lnTo>
                    <a:pt x="290901" y="20985"/>
                  </a:lnTo>
                  <a:cubicBezTo>
                    <a:pt x="326970" y="0"/>
                    <a:pt x="371530" y="0"/>
                    <a:pt x="407599" y="2098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3183ED">
                      <a:alpha val="100000"/>
                    </a:srgbClr>
                  </a:gs>
                  <a:gs pos="100000">
                    <a:srgbClr val="56CCF2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058481" y="780451"/>
            <a:ext cx="727472" cy="846513"/>
            <a:chOff x="0" y="0"/>
            <a:chExt cx="6985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3512"/>
              <a:ext cx="698500" cy="805775"/>
            </a:xfrm>
            <a:custGeom>
              <a:avLst/>
              <a:gdLst/>
              <a:ahLst/>
              <a:cxnLst/>
              <a:rect l="l" t="t" r="r" b="b"/>
              <a:pathLst>
                <a:path w="698500" h="805775">
                  <a:moveTo>
                    <a:pt x="365060" y="5687"/>
                  </a:moveTo>
                  <a:lnTo>
                    <a:pt x="682690" y="190489"/>
                  </a:lnTo>
                  <a:cubicBezTo>
                    <a:pt x="692478" y="196184"/>
                    <a:pt x="698500" y="206655"/>
                    <a:pt x="698500" y="217979"/>
                  </a:cubicBezTo>
                  <a:lnTo>
                    <a:pt x="698500" y="587797"/>
                  </a:lnTo>
                  <a:cubicBezTo>
                    <a:pt x="698500" y="599121"/>
                    <a:pt x="692478" y="609592"/>
                    <a:pt x="682690" y="615287"/>
                  </a:cubicBezTo>
                  <a:lnTo>
                    <a:pt x="365060" y="800089"/>
                  </a:lnTo>
                  <a:cubicBezTo>
                    <a:pt x="355287" y="805776"/>
                    <a:pt x="343213" y="805776"/>
                    <a:pt x="333440" y="800089"/>
                  </a:cubicBezTo>
                  <a:lnTo>
                    <a:pt x="15810" y="615287"/>
                  </a:lnTo>
                  <a:cubicBezTo>
                    <a:pt x="6022" y="609592"/>
                    <a:pt x="0" y="599121"/>
                    <a:pt x="0" y="587797"/>
                  </a:cubicBezTo>
                  <a:lnTo>
                    <a:pt x="0" y="217979"/>
                  </a:lnTo>
                  <a:cubicBezTo>
                    <a:pt x="0" y="206655"/>
                    <a:pt x="6022" y="196184"/>
                    <a:pt x="15810" y="190489"/>
                  </a:cubicBezTo>
                  <a:lnTo>
                    <a:pt x="333440" y="5687"/>
                  </a:lnTo>
                  <a:cubicBezTo>
                    <a:pt x="343213" y="0"/>
                    <a:pt x="355287" y="0"/>
                    <a:pt x="365060" y="5687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56CCF2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9662797" y="1873679"/>
            <a:ext cx="7994311" cy="7093905"/>
            <a:chOff x="0" y="0"/>
            <a:chExt cx="4346359" cy="3856825"/>
          </a:xfrm>
        </p:grpSpPr>
        <p:sp>
          <p:nvSpPr>
            <p:cNvPr id="20" name="Freeform 20"/>
            <p:cNvSpPr/>
            <p:nvPr/>
          </p:nvSpPr>
          <p:spPr>
            <a:xfrm>
              <a:off x="-15494" y="0"/>
              <a:ext cx="4361815" cy="3856863"/>
            </a:xfrm>
            <a:custGeom>
              <a:avLst/>
              <a:gdLst/>
              <a:ahLst/>
              <a:cxnLst/>
              <a:rect l="l" t="t" r="r" b="b"/>
              <a:pathLst>
                <a:path w="4361815" h="3856863">
                  <a:moveTo>
                    <a:pt x="1275207" y="0"/>
                  </a:moveTo>
                  <a:cubicBezTo>
                    <a:pt x="1151509" y="0"/>
                    <a:pt x="1037336" y="65913"/>
                    <a:pt x="975487" y="173101"/>
                  </a:cubicBezTo>
                  <a:lnTo>
                    <a:pt x="61849" y="1755394"/>
                  </a:lnTo>
                  <a:cubicBezTo>
                    <a:pt x="0" y="1862455"/>
                    <a:pt x="0" y="1994408"/>
                    <a:pt x="61849" y="2101469"/>
                  </a:cubicBezTo>
                  <a:lnTo>
                    <a:pt x="975360" y="3683762"/>
                  </a:lnTo>
                  <a:cubicBezTo>
                    <a:pt x="1036701" y="3789934"/>
                    <a:pt x="1149477" y="3855720"/>
                    <a:pt x="1271905" y="3856863"/>
                  </a:cubicBezTo>
                  <a:lnTo>
                    <a:pt x="3105404" y="3856863"/>
                  </a:lnTo>
                  <a:cubicBezTo>
                    <a:pt x="3227832" y="3855720"/>
                    <a:pt x="3340608" y="3789934"/>
                    <a:pt x="3401949" y="3683762"/>
                  </a:cubicBezTo>
                  <a:lnTo>
                    <a:pt x="4315460" y="2101469"/>
                  </a:lnTo>
                  <a:cubicBezTo>
                    <a:pt x="4345940" y="2048764"/>
                    <a:pt x="4361307" y="1990090"/>
                    <a:pt x="4361815" y="1931162"/>
                  </a:cubicBezTo>
                  <a:lnTo>
                    <a:pt x="4361815" y="1925574"/>
                  </a:lnTo>
                  <a:cubicBezTo>
                    <a:pt x="4361307" y="1866773"/>
                    <a:pt x="4345940" y="1807972"/>
                    <a:pt x="4315460" y="1755267"/>
                  </a:cubicBezTo>
                  <a:lnTo>
                    <a:pt x="3401949" y="173101"/>
                  </a:lnTo>
                  <a:cubicBezTo>
                    <a:pt x="3340100" y="65913"/>
                    <a:pt x="3225927" y="0"/>
                    <a:pt x="310222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56CCF2">
                    <a:alpha val="100000"/>
                  </a:srgbClr>
                </a:gs>
              </a:gsLst>
              <a:lin ang="540000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0254113" y="2398395"/>
            <a:ext cx="6811677" cy="6044472"/>
            <a:chOff x="0" y="0"/>
            <a:chExt cx="4346359" cy="3856825"/>
          </a:xfrm>
        </p:grpSpPr>
        <p:sp>
          <p:nvSpPr>
            <p:cNvPr id="22" name="Freeform 22"/>
            <p:cNvSpPr/>
            <p:nvPr/>
          </p:nvSpPr>
          <p:spPr>
            <a:xfrm>
              <a:off x="-15494" y="0"/>
              <a:ext cx="4361815" cy="3856863"/>
            </a:xfrm>
            <a:custGeom>
              <a:avLst/>
              <a:gdLst/>
              <a:ahLst/>
              <a:cxnLst/>
              <a:rect l="l" t="t" r="r" b="b"/>
              <a:pathLst>
                <a:path w="4361815" h="3856863">
                  <a:moveTo>
                    <a:pt x="1275207" y="0"/>
                  </a:moveTo>
                  <a:cubicBezTo>
                    <a:pt x="1151509" y="0"/>
                    <a:pt x="1037336" y="65913"/>
                    <a:pt x="975487" y="173101"/>
                  </a:cubicBezTo>
                  <a:lnTo>
                    <a:pt x="61849" y="1755394"/>
                  </a:lnTo>
                  <a:cubicBezTo>
                    <a:pt x="0" y="1862455"/>
                    <a:pt x="0" y="1994408"/>
                    <a:pt x="61849" y="2101469"/>
                  </a:cubicBezTo>
                  <a:lnTo>
                    <a:pt x="975360" y="3683762"/>
                  </a:lnTo>
                  <a:cubicBezTo>
                    <a:pt x="1036701" y="3789934"/>
                    <a:pt x="1149477" y="3855720"/>
                    <a:pt x="1271905" y="3856863"/>
                  </a:cubicBezTo>
                  <a:lnTo>
                    <a:pt x="3105404" y="3856863"/>
                  </a:lnTo>
                  <a:cubicBezTo>
                    <a:pt x="3227832" y="3855720"/>
                    <a:pt x="3340608" y="3789934"/>
                    <a:pt x="3401949" y="3683762"/>
                  </a:cubicBezTo>
                  <a:lnTo>
                    <a:pt x="4315460" y="2101469"/>
                  </a:lnTo>
                  <a:cubicBezTo>
                    <a:pt x="4345940" y="2048764"/>
                    <a:pt x="4361307" y="1990090"/>
                    <a:pt x="4361815" y="1931162"/>
                  </a:cubicBezTo>
                  <a:lnTo>
                    <a:pt x="4361815" y="1925574"/>
                  </a:lnTo>
                  <a:cubicBezTo>
                    <a:pt x="4361307" y="1866773"/>
                    <a:pt x="4345940" y="1807972"/>
                    <a:pt x="4315460" y="1755267"/>
                  </a:cubicBezTo>
                  <a:lnTo>
                    <a:pt x="3401949" y="173101"/>
                  </a:lnTo>
                  <a:cubicBezTo>
                    <a:pt x="3340100" y="65913"/>
                    <a:pt x="3225927" y="0"/>
                    <a:pt x="3102229" y="0"/>
                  </a:cubicBezTo>
                  <a:close/>
                </a:path>
              </a:pathLst>
            </a:custGeom>
            <a:blipFill>
              <a:blip r:embed="rId8"/>
              <a:stretch>
                <a:fillRect l="-16595" r="-16595"/>
              </a:stretch>
            </a:blipFill>
          </p:spPr>
        </p:sp>
      </p:grpSp>
      <p:grpSp>
        <p:nvGrpSpPr>
          <p:cNvPr id="23" name="Group 23"/>
          <p:cNvGrpSpPr/>
          <p:nvPr/>
        </p:nvGrpSpPr>
        <p:grpSpPr>
          <a:xfrm rot="-5400000">
            <a:off x="14595458" y="760897"/>
            <a:ext cx="1845214" cy="2147158"/>
            <a:chOff x="0" y="0"/>
            <a:chExt cx="6985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7616"/>
              <a:ext cx="698500" cy="797568"/>
            </a:xfrm>
            <a:custGeom>
              <a:avLst/>
              <a:gdLst/>
              <a:ahLst/>
              <a:cxnLst/>
              <a:rect l="l" t="t" r="r" b="b"/>
              <a:pathLst>
                <a:path w="698500" h="797568">
                  <a:moveTo>
                    <a:pt x="383532" y="12330"/>
                  </a:moveTo>
                  <a:lnTo>
                    <a:pt x="664218" y="175638"/>
                  </a:lnTo>
                  <a:cubicBezTo>
                    <a:pt x="685443" y="187987"/>
                    <a:pt x="698500" y="210690"/>
                    <a:pt x="698500" y="235246"/>
                  </a:cubicBezTo>
                  <a:lnTo>
                    <a:pt x="698500" y="562322"/>
                  </a:lnTo>
                  <a:cubicBezTo>
                    <a:pt x="698500" y="586878"/>
                    <a:pt x="685443" y="609581"/>
                    <a:pt x="664218" y="621930"/>
                  </a:cubicBezTo>
                  <a:lnTo>
                    <a:pt x="383532" y="785238"/>
                  </a:lnTo>
                  <a:cubicBezTo>
                    <a:pt x="362340" y="797568"/>
                    <a:pt x="336160" y="797568"/>
                    <a:pt x="314968" y="785238"/>
                  </a:cubicBezTo>
                  <a:lnTo>
                    <a:pt x="34282" y="621930"/>
                  </a:lnTo>
                  <a:cubicBezTo>
                    <a:pt x="13057" y="609581"/>
                    <a:pt x="0" y="586878"/>
                    <a:pt x="0" y="562322"/>
                  </a:cubicBezTo>
                  <a:lnTo>
                    <a:pt x="0" y="235246"/>
                  </a:lnTo>
                  <a:cubicBezTo>
                    <a:pt x="0" y="210690"/>
                    <a:pt x="13057" y="187987"/>
                    <a:pt x="34282" y="175638"/>
                  </a:cubicBezTo>
                  <a:lnTo>
                    <a:pt x="314968" y="12330"/>
                  </a:lnTo>
                  <a:cubicBezTo>
                    <a:pt x="336160" y="0"/>
                    <a:pt x="362340" y="0"/>
                    <a:pt x="383532" y="1233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gradFill>
                <a:gsLst>
                  <a:gs pos="0">
                    <a:srgbClr val="FFB613">
                      <a:alpha val="100000"/>
                    </a:srgbClr>
                  </a:gs>
                  <a:gs pos="100000">
                    <a:srgbClr val="FFE42F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120277" tIns="120277" rIns="120277" bIns="120277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765848" y="1273643"/>
            <a:ext cx="6866890" cy="265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303"/>
              </a:lnSpc>
            </a:pPr>
            <a:r>
              <a:rPr lang="en-US" sz="9540" b="1" spc="-238">
                <a:solidFill>
                  <a:srgbClr val="112D4E"/>
                </a:solidFill>
                <a:latin typeface="Barlow Bold"/>
                <a:ea typeface="Barlow Bold"/>
                <a:cs typeface="Barlow Bold"/>
                <a:sym typeface="Barlow Bold"/>
              </a:rPr>
              <a:t>Contact Information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65848" y="3992903"/>
            <a:ext cx="7937231" cy="2196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8"/>
              </a:lnSpc>
            </a:pPr>
            <a:r>
              <a:rPr lang="en-US" sz="3290" spc="-62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Secure your spot today! </a:t>
            </a:r>
          </a:p>
          <a:p>
            <a:pPr algn="l">
              <a:lnSpc>
                <a:spcPts val="3776"/>
              </a:lnSpc>
            </a:pPr>
            <a:endParaRPr lang="en-US" sz="3290" spc="-62">
              <a:solidFill>
                <a:srgbClr val="000000"/>
              </a:solidFill>
              <a:latin typeface="Clear Sans"/>
              <a:ea typeface="Clear Sans"/>
              <a:cs typeface="Clear Sans"/>
              <a:sym typeface="Clear Sans"/>
            </a:endParaRPr>
          </a:p>
          <a:p>
            <a:pPr marL="602457" lvl="1" indent="-301228" algn="l">
              <a:lnSpc>
                <a:spcPts val="4408"/>
              </a:lnSpc>
              <a:buFont typeface="Arial"/>
              <a:buChar char="•"/>
            </a:pPr>
            <a:r>
              <a:rPr lang="en-US" sz="2790" b="1" spc="-53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Date: 24th June 2025</a:t>
            </a:r>
          </a:p>
          <a:p>
            <a:pPr marL="602457" lvl="1" indent="-301228" algn="l">
              <a:lnSpc>
                <a:spcPts val="4408"/>
              </a:lnSpc>
              <a:buFont typeface="Arial"/>
              <a:buChar char="•"/>
            </a:pPr>
            <a:r>
              <a:rPr lang="en-US" sz="2790" b="1" spc="-53">
                <a:solidFill>
                  <a:srgbClr val="000000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Location: No 23 Oasis Ave. Mushin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687855" y="6816228"/>
            <a:ext cx="3862561" cy="353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8"/>
              </a:lnSpc>
            </a:pPr>
            <a:r>
              <a:rPr lang="en-US" sz="2600" b="1">
                <a:solidFill>
                  <a:srgbClr val="112D4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+2349032111705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687855" y="7765598"/>
            <a:ext cx="4853318" cy="353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8"/>
              </a:lnSpc>
            </a:pPr>
            <a:r>
              <a:rPr lang="en-US" sz="2600" b="1">
                <a:solidFill>
                  <a:srgbClr val="112D4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info@webxtra.com.ng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687855" y="8714967"/>
            <a:ext cx="7760529" cy="353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8"/>
              </a:lnSpc>
            </a:pPr>
            <a:r>
              <a:rPr lang="en-US" sz="2600" b="1">
                <a:solidFill>
                  <a:srgbClr val="112D4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Register at: https//webxtr.com.ng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E6E6E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77467" y="-4182086"/>
            <a:ext cx="7676727" cy="6372158"/>
            <a:chOff x="0" y="0"/>
            <a:chExt cx="841504" cy="698500"/>
          </a:xfrm>
        </p:grpSpPr>
        <p:sp>
          <p:nvSpPr>
            <p:cNvPr id="3" name="Freeform 3"/>
            <p:cNvSpPr/>
            <p:nvPr/>
          </p:nvSpPr>
          <p:spPr>
            <a:xfrm>
              <a:off x="8715" y="0"/>
              <a:ext cx="824075" cy="698500"/>
            </a:xfrm>
            <a:custGeom>
              <a:avLst/>
              <a:gdLst/>
              <a:ahLst/>
              <a:cxnLst/>
              <a:rect l="l" t="t" r="r" b="b"/>
              <a:pathLst>
                <a:path w="824075" h="698500">
                  <a:moveTo>
                    <a:pt x="809966" y="388476"/>
                  </a:moveTo>
                  <a:lnTo>
                    <a:pt x="652411" y="659274"/>
                  </a:lnTo>
                  <a:cubicBezTo>
                    <a:pt x="638281" y="683560"/>
                    <a:pt x="612304" y="698500"/>
                    <a:pt x="584206" y="698500"/>
                  </a:cubicBezTo>
                  <a:lnTo>
                    <a:pt x="239867" y="698500"/>
                  </a:lnTo>
                  <a:cubicBezTo>
                    <a:pt x="211770" y="698500"/>
                    <a:pt x="185792" y="683560"/>
                    <a:pt x="171663" y="659274"/>
                  </a:cubicBezTo>
                  <a:lnTo>
                    <a:pt x="14107" y="388476"/>
                  </a:lnTo>
                  <a:cubicBezTo>
                    <a:pt x="0" y="364228"/>
                    <a:pt x="0" y="334272"/>
                    <a:pt x="14107" y="310024"/>
                  </a:cubicBezTo>
                  <a:lnTo>
                    <a:pt x="171663" y="39226"/>
                  </a:lnTo>
                  <a:cubicBezTo>
                    <a:pt x="185792" y="14940"/>
                    <a:pt x="211770" y="0"/>
                    <a:pt x="239867" y="0"/>
                  </a:cubicBezTo>
                  <a:lnTo>
                    <a:pt x="584206" y="0"/>
                  </a:lnTo>
                  <a:cubicBezTo>
                    <a:pt x="612304" y="0"/>
                    <a:pt x="638281" y="14940"/>
                    <a:pt x="652411" y="39226"/>
                  </a:cubicBezTo>
                  <a:lnTo>
                    <a:pt x="809966" y="310024"/>
                  </a:lnTo>
                  <a:cubicBezTo>
                    <a:pt x="824074" y="334272"/>
                    <a:pt x="824074" y="364228"/>
                    <a:pt x="809966" y="388476"/>
                  </a:cubicBezTo>
                  <a:close/>
                </a:path>
              </a:pathLst>
            </a:custGeom>
            <a:gradFill rotWithShape="1">
              <a:gsLst>
                <a:gs pos="0">
                  <a:srgbClr val="255389">
                    <a:alpha val="100000"/>
                  </a:srgbClr>
                </a:gs>
                <a:gs pos="100000">
                  <a:srgbClr val="112D4E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114300" y="-28575"/>
              <a:ext cx="612904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438876" y="-3575866"/>
            <a:ext cx="6353909" cy="5145894"/>
            <a:chOff x="0" y="0"/>
            <a:chExt cx="862475" cy="698500"/>
          </a:xfrm>
        </p:grpSpPr>
        <p:sp>
          <p:nvSpPr>
            <p:cNvPr id="6" name="Freeform 6"/>
            <p:cNvSpPr/>
            <p:nvPr/>
          </p:nvSpPr>
          <p:spPr>
            <a:xfrm>
              <a:off x="10529" y="0"/>
              <a:ext cx="841418" cy="698500"/>
            </a:xfrm>
            <a:custGeom>
              <a:avLst/>
              <a:gdLst/>
              <a:ahLst/>
              <a:cxnLst/>
              <a:rect l="l" t="t" r="r" b="b"/>
              <a:pathLst>
                <a:path w="841418" h="698500">
                  <a:moveTo>
                    <a:pt x="824372" y="396642"/>
                  </a:moveTo>
                  <a:lnTo>
                    <a:pt x="676320" y="651108"/>
                  </a:lnTo>
                  <a:cubicBezTo>
                    <a:pt x="659248" y="680449"/>
                    <a:pt x="627862" y="698500"/>
                    <a:pt x="593916" y="698500"/>
                  </a:cubicBezTo>
                  <a:lnTo>
                    <a:pt x="247501" y="698500"/>
                  </a:lnTo>
                  <a:cubicBezTo>
                    <a:pt x="213555" y="698500"/>
                    <a:pt x="182169" y="680449"/>
                    <a:pt x="165097" y="651108"/>
                  </a:cubicBezTo>
                  <a:lnTo>
                    <a:pt x="17045" y="396642"/>
                  </a:lnTo>
                  <a:cubicBezTo>
                    <a:pt x="0" y="367346"/>
                    <a:pt x="0" y="331154"/>
                    <a:pt x="17045" y="301858"/>
                  </a:cubicBezTo>
                  <a:lnTo>
                    <a:pt x="165097" y="47392"/>
                  </a:lnTo>
                  <a:cubicBezTo>
                    <a:pt x="182169" y="18051"/>
                    <a:pt x="213555" y="0"/>
                    <a:pt x="247501" y="0"/>
                  </a:cubicBezTo>
                  <a:lnTo>
                    <a:pt x="593916" y="0"/>
                  </a:lnTo>
                  <a:cubicBezTo>
                    <a:pt x="627862" y="0"/>
                    <a:pt x="659248" y="18051"/>
                    <a:pt x="676320" y="47392"/>
                  </a:cubicBezTo>
                  <a:lnTo>
                    <a:pt x="824372" y="301858"/>
                  </a:lnTo>
                  <a:cubicBezTo>
                    <a:pt x="841417" y="331154"/>
                    <a:pt x="841417" y="367346"/>
                    <a:pt x="824372" y="396642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114300" y="-28575"/>
              <a:ext cx="633875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361280" y="835521"/>
            <a:ext cx="847915" cy="734507"/>
          </a:xfrm>
          <a:custGeom>
            <a:avLst/>
            <a:gdLst/>
            <a:ahLst/>
            <a:cxnLst/>
            <a:rect l="l" t="t" r="r" b="b"/>
            <a:pathLst>
              <a:path w="847915" h="734507">
                <a:moveTo>
                  <a:pt x="0" y="0"/>
                </a:moveTo>
                <a:lnTo>
                  <a:pt x="847916" y="0"/>
                </a:lnTo>
                <a:lnTo>
                  <a:pt x="847916" y="734507"/>
                </a:lnTo>
                <a:lnTo>
                  <a:pt x="0" y="7345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57844" y="9011750"/>
            <a:ext cx="617195" cy="617195"/>
          </a:xfrm>
          <a:custGeom>
            <a:avLst/>
            <a:gdLst/>
            <a:ahLst/>
            <a:cxnLst/>
            <a:rect l="l" t="t" r="r" b="b"/>
            <a:pathLst>
              <a:path w="617195" h="617195">
                <a:moveTo>
                  <a:pt x="0" y="0"/>
                </a:moveTo>
                <a:lnTo>
                  <a:pt x="617195" y="0"/>
                </a:lnTo>
                <a:lnTo>
                  <a:pt x="617195" y="617196"/>
                </a:lnTo>
                <a:lnTo>
                  <a:pt x="0" y="617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57930" y="2703276"/>
            <a:ext cx="9137640" cy="2590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252"/>
              </a:lnSpc>
            </a:pPr>
            <a:r>
              <a:rPr lang="en-US" sz="8543" b="1">
                <a:solidFill>
                  <a:srgbClr val="112D4E"/>
                </a:solidFill>
                <a:latin typeface="Barlow Bold"/>
                <a:ea typeface="Barlow Bold"/>
                <a:cs typeface="Barlow Bold"/>
                <a:sym typeface="Barlow Bold"/>
              </a:rPr>
              <a:t>THANK YOU FOR YOUR ATTENTION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-3219026" y="7559934"/>
            <a:ext cx="9587865" cy="1052918"/>
            <a:chOff x="0" y="0"/>
            <a:chExt cx="5551013" cy="609600"/>
          </a:xfrm>
        </p:grpSpPr>
        <p:sp>
          <p:nvSpPr>
            <p:cNvPr id="12" name="Freeform 12"/>
            <p:cNvSpPr/>
            <p:nvPr/>
          </p:nvSpPr>
          <p:spPr>
            <a:xfrm>
              <a:off x="3924" y="0"/>
              <a:ext cx="5543165" cy="609600"/>
            </a:xfrm>
            <a:custGeom>
              <a:avLst/>
              <a:gdLst/>
              <a:ahLst/>
              <a:cxnLst/>
              <a:rect l="l" t="t" r="r" b="b"/>
              <a:pathLst>
                <a:path w="5543165" h="609600">
                  <a:moveTo>
                    <a:pt x="5327739" y="0"/>
                  </a:moveTo>
                  <a:lnTo>
                    <a:pt x="12225" y="0"/>
                  </a:lnTo>
                  <a:cubicBezTo>
                    <a:pt x="8484" y="0"/>
                    <a:pt x="4970" y="1799"/>
                    <a:pt x="2783" y="4834"/>
                  </a:cubicBezTo>
                  <a:cubicBezTo>
                    <a:pt x="595" y="7869"/>
                    <a:pt x="0" y="11771"/>
                    <a:pt x="1183" y="15321"/>
                  </a:cubicBezTo>
                  <a:lnTo>
                    <a:pt x="194169" y="594279"/>
                  </a:lnTo>
                  <a:cubicBezTo>
                    <a:pt x="197219" y="603429"/>
                    <a:pt x="205781" y="609600"/>
                    <a:pt x="215425" y="609600"/>
                  </a:cubicBezTo>
                  <a:lnTo>
                    <a:pt x="5530939" y="609600"/>
                  </a:lnTo>
                  <a:cubicBezTo>
                    <a:pt x="5534681" y="609600"/>
                    <a:pt x="5538194" y="607801"/>
                    <a:pt x="5540382" y="604766"/>
                  </a:cubicBezTo>
                  <a:cubicBezTo>
                    <a:pt x="5542570" y="601731"/>
                    <a:pt x="5543165" y="597829"/>
                    <a:pt x="5541982" y="594279"/>
                  </a:cubicBezTo>
                  <a:lnTo>
                    <a:pt x="5348996" y="15321"/>
                  </a:lnTo>
                  <a:cubicBezTo>
                    <a:pt x="5345946" y="6171"/>
                    <a:pt x="5337384" y="0"/>
                    <a:pt x="532773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E42F">
                    <a:alpha val="100000"/>
                  </a:srgbClr>
                </a:gs>
                <a:gs pos="100000">
                  <a:srgbClr val="FFB613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101600" y="-28575"/>
              <a:ext cx="5347813" cy="638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16776854" y="308492"/>
            <a:ext cx="1084133" cy="1261537"/>
            <a:chOff x="0" y="0"/>
            <a:chExt cx="1445511" cy="1682049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1445511" cy="1682049"/>
              <a:chOff x="0" y="0"/>
              <a:chExt cx="6985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12963"/>
                <a:ext cx="698500" cy="786874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786874">
                    <a:moveTo>
                      <a:pt x="407599" y="20985"/>
                    </a:moveTo>
                    <a:lnTo>
                      <a:pt x="640151" y="156289"/>
                    </a:lnTo>
                    <a:cubicBezTo>
                      <a:pt x="676276" y="177307"/>
                      <a:pt x="698500" y="215949"/>
                      <a:pt x="698500" y="257743"/>
                    </a:cubicBezTo>
                    <a:lnTo>
                      <a:pt x="698500" y="529131"/>
                    </a:lnTo>
                    <a:cubicBezTo>
                      <a:pt x="698500" y="570925"/>
                      <a:pt x="676276" y="609567"/>
                      <a:pt x="640151" y="630585"/>
                    </a:cubicBezTo>
                    <a:lnTo>
                      <a:pt x="407599" y="765889"/>
                    </a:lnTo>
                    <a:cubicBezTo>
                      <a:pt x="371530" y="786874"/>
                      <a:pt x="326970" y="786874"/>
                      <a:pt x="290901" y="765889"/>
                    </a:cubicBezTo>
                    <a:lnTo>
                      <a:pt x="58349" y="630585"/>
                    </a:lnTo>
                    <a:cubicBezTo>
                      <a:pt x="22224" y="609567"/>
                      <a:pt x="0" y="570925"/>
                      <a:pt x="0" y="529131"/>
                    </a:cubicBezTo>
                    <a:lnTo>
                      <a:pt x="0" y="257743"/>
                    </a:lnTo>
                    <a:cubicBezTo>
                      <a:pt x="0" y="215949"/>
                      <a:pt x="22224" y="177307"/>
                      <a:pt x="58349" y="156289"/>
                    </a:cubicBezTo>
                    <a:lnTo>
                      <a:pt x="290901" y="20985"/>
                    </a:lnTo>
                    <a:cubicBezTo>
                      <a:pt x="326970" y="0"/>
                      <a:pt x="371530" y="0"/>
                      <a:pt x="407599" y="20985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14300" cap="sq">
                <a:gradFill>
                  <a:gsLst>
                    <a:gs pos="0">
                      <a:srgbClr val="FFB613">
                        <a:alpha val="100000"/>
                      </a:srgbClr>
                    </a:gs>
                    <a:gs pos="100000">
                      <a:srgbClr val="FFE42F">
                        <a:alpha val="100000"/>
                      </a:srgbClr>
                    </a:gs>
                  </a:gsLst>
                  <a:lin ang="5400000"/>
                </a:gradFill>
                <a:prstDash val="solid"/>
                <a:miter/>
              </a:ln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111125"/>
                <a:ext cx="698500" cy="561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237774" y="276682"/>
              <a:ext cx="969963" cy="1128685"/>
              <a:chOff x="0" y="0"/>
              <a:chExt cx="6985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3512"/>
                <a:ext cx="698500" cy="805775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05775">
                    <a:moveTo>
                      <a:pt x="365060" y="5687"/>
                    </a:moveTo>
                    <a:lnTo>
                      <a:pt x="682690" y="190489"/>
                    </a:lnTo>
                    <a:cubicBezTo>
                      <a:pt x="692478" y="196184"/>
                      <a:pt x="698500" y="206655"/>
                      <a:pt x="698500" y="217979"/>
                    </a:cubicBezTo>
                    <a:lnTo>
                      <a:pt x="698500" y="587797"/>
                    </a:lnTo>
                    <a:cubicBezTo>
                      <a:pt x="698500" y="599121"/>
                      <a:pt x="692478" y="609592"/>
                      <a:pt x="682690" y="615287"/>
                    </a:cubicBezTo>
                    <a:lnTo>
                      <a:pt x="365060" y="800089"/>
                    </a:lnTo>
                    <a:cubicBezTo>
                      <a:pt x="355287" y="805776"/>
                      <a:pt x="343213" y="805776"/>
                      <a:pt x="333440" y="800089"/>
                    </a:cubicBezTo>
                    <a:lnTo>
                      <a:pt x="15810" y="615287"/>
                    </a:lnTo>
                    <a:cubicBezTo>
                      <a:pt x="6022" y="609592"/>
                      <a:pt x="0" y="599121"/>
                      <a:pt x="0" y="587797"/>
                    </a:cubicBezTo>
                    <a:lnTo>
                      <a:pt x="0" y="217979"/>
                    </a:lnTo>
                    <a:cubicBezTo>
                      <a:pt x="0" y="206655"/>
                      <a:pt x="6022" y="196184"/>
                      <a:pt x="15810" y="190489"/>
                    </a:cubicBezTo>
                    <a:lnTo>
                      <a:pt x="333440" y="5687"/>
                    </a:lnTo>
                    <a:cubicBezTo>
                      <a:pt x="343213" y="0"/>
                      <a:pt x="355287" y="0"/>
                      <a:pt x="365060" y="5687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B613">
                      <a:alpha val="100000"/>
                    </a:srgbClr>
                  </a:gs>
                  <a:gs pos="100000">
                    <a:srgbClr val="FFE42F">
                      <a:alpha val="100000"/>
                    </a:srgbClr>
                  </a:gs>
                </a:gsLst>
                <a:lin ang="5400000"/>
              </a:gradFill>
              <a:ln cap="sq">
                <a:noFill/>
                <a:prstDash val="solid"/>
                <a:miter/>
              </a:ln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111125"/>
                <a:ext cx="698500" cy="561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21" name="Freeform 21"/>
          <p:cNvSpPr/>
          <p:nvPr/>
        </p:nvSpPr>
        <p:spPr>
          <a:xfrm flipH="1">
            <a:off x="12873728" y="2872624"/>
            <a:ext cx="13246520" cy="7798888"/>
          </a:xfrm>
          <a:custGeom>
            <a:avLst/>
            <a:gdLst/>
            <a:ahLst/>
            <a:cxnLst/>
            <a:rect l="l" t="t" r="r" b="b"/>
            <a:pathLst>
              <a:path w="13246520" h="7798888">
                <a:moveTo>
                  <a:pt x="13246520" y="0"/>
                </a:moveTo>
                <a:lnTo>
                  <a:pt x="0" y="0"/>
                </a:lnTo>
                <a:lnTo>
                  <a:pt x="0" y="7798888"/>
                </a:lnTo>
                <a:lnTo>
                  <a:pt x="13246520" y="7798888"/>
                </a:lnTo>
                <a:lnTo>
                  <a:pt x="1324652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0398333" y="3832623"/>
            <a:ext cx="7102478" cy="6454377"/>
          </a:xfrm>
          <a:custGeom>
            <a:avLst/>
            <a:gdLst/>
            <a:ahLst/>
            <a:cxnLst/>
            <a:rect l="l" t="t" r="r" b="b"/>
            <a:pathLst>
              <a:path w="7102478" h="6454377">
                <a:moveTo>
                  <a:pt x="0" y="0"/>
                </a:moveTo>
                <a:lnTo>
                  <a:pt x="7102478" y="0"/>
                </a:lnTo>
                <a:lnTo>
                  <a:pt x="7102478" y="6454377"/>
                </a:lnTo>
                <a:lnTo>
                  <a:pt x="0" y="645437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9477932" y="3421219"/>
            <a:ext cx="7506561" cy="6450951"/>
            <a:chOff x="0" y="0"/>
            <a:chExt cx="812800" cy="698500"/>
          </a:xfrm>
        </p:grpSpPr>
        <p:sp>
          <p:nvSpPr>
            <p:cNvPr id="24" name="Freeform 24"/>
            <p:cNvSpPr/>
            <p:nvPr/>
          </p:nvSpPr>
          <p:spPr>
            <a:xfrm>
              <a:off x="10100" y="0"/>
              <a:ext cx="792599" cy="698500"/>
            </a:xfrm>
            <a:custGeom>
              <a:avLst/>
              <a:gdLst/>
              <a:ahLst/>
              <a:cxnLst/>
              <a:rect l="l" t="t" r="r" b="b"/>
              <a:pathLst>
                <a:path w="792599" h="698500">
                  <a:moveTo>
                    <a:pt x="776248" y="394714"/>
                  </a:moveTo>
                  <a:lnTo>
                    <a:pt x="625952" y="653036"/>
                  </a:lnTo>
                  <a:cubicBezTo>
                    <a:pt x="609575" y="681184"/>
                    <a:pt x="579466" y="698500"/>
                    <a:pt x="546901" y="698500"/>
                  </a:cubicBezTo>
                  <a:lnTo>
                    <a:pt x="245699" y="698500"/>
                  </a:lnTo>
                  <a:cubicBezTo>
                    <a:pt x="213134" y="698500"/>
                    <a:pt x="183025" y="681184"/>
                    <a:pt x="166648" y="653036"/>
                  </a:cubicBezTo>
                  <a:lnTo>
                    <a:pt x="16352" y="394714"/>
                  </a:lnTo>
                  <a:cubicBezTo>
                    <a:pt x="0" y="366610"/>
                    <a:pt x="0" y="331890"/>
                    <a:pt x="16352" y="303786"/>
                  </a:cubicBezTo>
                  <a:lnTo>
                    <a:pt x="166648" y="45464"/>
                  </a:lnTo>
                  <a:cubicBezTo>
                    <a:pt x="183025" y="17316"/>
                    <a:pt x="213134" y="0"/>
                    <a:pt x="245699" y="0"/>
                  </a:cubicBezTo>
                  <a:lnTo>
                    <a:pt x="546901" y="0"/>
                  </a:lnTo>
                  <a:cubicBezTo>
                    <a:pt x="579466" y="0"/>
                    <a:pt x="609575" y="17316"/>
                    <a:pt x="625952" y="45464"/>
                  </a:cubicBezTo>
                  <a:lnTo>
                    <a:pt x="776248" y="303786"/>
                  </a:lnTo>
                  <a:cubicBezTo>
                    <a:pt x="792600" y="331890"/>
                    <a:pt x="792600" y="366610"/>
                    <a:pt x="776248" y="39471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B613">
                    <a:alpha val="100000"/>
                  </a:srgbClr>
                </a:gs>
                <a:gs pos="100000">
                  <a:srgbClr val="FFE42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0059960" y="3832623"/>
            <a:ext cx="6342505" cy="5628143"/>
            <a:chOff x="0" y="0"/>
            <a:chExt cx="4346359" cy="3856825"/>
          </a:xfrm>
        </p:grpSpPr>
        <p:sp>
          <p:nvSpPr>
            <p:cNvPr id="27" name="Freeform 27"/>
            <p:cNvSpPr/>
            <p:nvPr/>
          </p:nvSpPr>
          <p:spPr>
            <a:xfrm>
              <a:off x="-15494" y="0"/>
              <a:ext cx="4361815" cy="3856863"/>
            </a:xfrm>
            <a:custGeom>
              <a:avLst/>
              <a:gdLst/>
              <a:ahLst/>
              <a:cxnLst/>
              <a:rect l="l" t="t" r="r" b="b"/>
              <a:pathLst>
                <a:path w="4361815" h="3856863">
                  <a:moveTo>
                    <a:pt x="1275207" y="0"/>
                  </a:moveTo>
                  <a:cubicBezTo>
                    <a:pt x="1151509" y="0"/>
                    <a:pt x="1037336" y="65913"/>
                    <a:pt x="975487" y="173101"/>
                  </a:cubicBezTo>
                  <a:lnTo>
                    <a:pt x="61849" y="1755394"/>
                  </a:lnTo>
                  <a:cubicBezTo>
                    <a:pt x="0" y="1862455"/>
                    <a:pt x="0" y="1994408"/>
                    <a:pt x="61849" y="2101469"/>
                  </a:cubicBezTo>
                  <a:lnTo>
                    <a:pt x="975360" y="3683762"/>
                  </a:lnTo>
                  <a:cubicBezTo>
                    <a:pt x="1036701" y="3789934"/>
                    <a:pt x="1149477" y="3855720"/>
                    <a:pt x="1271905" y="3856863"/>
                  </a:cubicBezTo>
                  <a:lnTo>
                    <a:pt x="3105404" y="3856863"/>
                  </a:lnTo>
                  <a:cubicBezTo>
                    <a:pt x="3227832" y="3855720"/>
                    <a:pt x="3340608" y="3789934"/>
                    <a:pt x="3401949" y="3683762"/>
                  </a:cubicBezTo>
                  <a:lnTo>
                    <a:pt x="4315460" y="2101469"/>
                  </a:lnTo>
                  <a:cubicBezTo>
                    <a:pt x="4345940" y="2048764"/>
                    <a:pt x="4361307" y="1990090"/>
                    <a:pt x="4361815" y="1931162"/>
                  </a:cubicBezTo>
                  <a:lnTo>
                    <a:pt x="4361815" y="1925574"/>
                  </a:lnTo>
                  <a:cubicBezTo>
                    <a:pt x="4361307" y="1866773"/>
                    <a:pt x="4345940" y="1807972"/>
                    <a:pt x="4315460" y="1755267"/>
                  </a:cubicBezTo>
                  <a:lnTo>
                    <a:pt x="3401949" y="173101"/>
                  </a:lnTo>
                  <a:cubicBezTo>
                    <a:pt x="3340100" y="65913"/>
                    <a:pt x="3225927" y="0"/>
                    <a:pt x="3102229" y="0"/>
                  </a:cubicBezTo>
                  <a:close/>
                </a:path>
              </a:pathLst>
            </a:custGeom>
            <a:blipFill>
              <a:blip r:embed="rId7"/>
              <a:stretch>
                <a:fillRect l="-16595" r="-16595"/>
              </a:stretch>
            </a:blipFill>
          </p:spPr>
        </p:sp>
      </p:grpSp>
      <p:sp>
        <p:nvSpPr>
          <p:cNvPr id="28" name="Freeform 28"/>
          <p:cNvSpPr/>
          <p:nvPr/>
        </p:nvSpPr>
        <p:spPr>
          <a:xfrm>
            <a:off x="11520751" y="18673"/>
            <a:ext cx="5545092" cy="5039102"/>
          </a:xfrm>
          <a:custGeom>
            <a:avLst/>
            <a:gdLst/>
            <a:ahLst/>
            <a:cxnLst/>
            <a:rect l="l" t="t" r="r" b="b"/>
            <a:pathLst>
              <a:path w="5545092" h="5039102">
                <a:moveTo>
                  <a:pt x="0" y="0"/>
                </a:moveTo>
                <a:lnTo>
                  <a:pt x="5545092" y="0"/>
                </a:lnTo>
                <a:lnTo>
                  <a:pt x="5545092" y="5039102"/>
                </a:lnTo>
                <a:lnTo>
                  <a:pt x="0" y="50391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29" name="Group 29"/>
          <p:cNvGrpSpPr/>
          <p:nvPr/>
        </p:nvGrpSpPr>
        <p:grpSpPr>
          <a:xfrm>
            <a:off x="12051651" y="560219"/>
            <a:ext cx="5142392" cy="4419243"/>
            <a:chOff x="0" y="0"/>
            <a:chExt cx="812800" cy="698500"/>
          </a:xfrm>
        </p:grpSpPr>
        <p:sp>
          <p:nvSpPr>
            <p:cNvPr id="30" name="Freeform 30"/>
            <p:cNvSpPr/>
            <p:nvPr/>
          </p:nvSpPr>
          <p:spPr>
            <a:xfrm>
              <a:off x="10407" y="0"/>
              <a:ext cx="791985" cy="698500"/>
            </a:xfrm>
            <a:custGeom>
              <a:avLst/>
              <a:gdLst/>
              <a:ahLst/>
              <a:cxnLst/>
              <a:rect l="l" t="t" r="r" b="b"/>
              <a:pathLst>
                <a:path w="791985" h="698500">
                  <a:moveTo>
                    <a:pt x="775137" y="396096"/>
                  </a:moveTo>
                  <a:lnTo>
                    <a:pt x="626449" y="651654"/>
                  </a:lnTo>
                  <a:cubicBezTo>
                    <a:pt x="609574" y="680657"/>
                    <a:pt x="578550" y="698500"/>
                    <a:pt x="544995" y="698500"/>
                  </a:cubicBezTo>
                  <a:lnTo>
                    <a:pt x="246991" y="698500"/>
                  </a:lnTo>
                  <a:cubicBezTo>
                    <a:pt x="213436" y="698500"/>
                    <a:pt x="182412" y="680657"/>
                    <a:pt x="165537" y="651654"/>
                  </a:cubicBezTo>
                  <a:lnTo>
                    <a:pt x="16849" y="396096"/>
                  </a:lnTo>
                  <a:cubicBezTo>
                    <a:pt x="0" y="367138"/>
                    <a:pt x="0" y="331362"/>
                    <a:pt x="16849" y="302404"/>
                  </a:cubicBezTo>
                  <a:lnTo>
                    <a:pt x="165537" y="46846"/>
                  </a:lnTo>
                  <a:cubicBezTo>
                    <a:pt x="182412" y="17843"/>
                    <a:pt x="213436" y="0"/>
                    <a:pt x="246991" y="0"/>
                  </a:cubicBezTo>
                  <a:lnTo>
                    <a:pt x="544995" y="0"/>
                  </a:lnTo>
                  <a:cubicBezTo>
                    <a:pt x="578550" y="0"/>
                    <a:pt x="609574" y="17843"/>
                    <a:pt x="626449" y="46846"/>
                  </a:cubicBezTo>
                  <a:lnTo>
                    <a:pt x="775137" y="302404"/>
                  </a:lnTo>
                  <a:cubicBezTo>
                    <a:pt x="791986" y="331362"/>
                    <a:pt x="791986" y="367138"/>
                    <a:pt x="775137" y="396096"/>
                  </a:cubicBezTo>
                  <a:close/>
                </a:path>
              </a:pathLst>
            </a:custGeom>
            <a:gradFill rotWithShape="1">
              <a:gsLst>
                <a:gs pos="0">
                  <a:srgbClr val="3183ED">
                    <a:alpha val="100000"/>
                  </a:srgbClr>
                </a:gs>
                <a:gs pos="100000">
                  <a:srgbClr val="86E2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31" name="TextBox 31"/>
            <p:cNvSpPr txBox="1"/>
            <p:nvPr/>
          </p:nvSpPr>
          <p:spPr>
            <a:xfrm>
              <a:off x="114300" y="-28575"/>
              <a:ext cx="5842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>
            <a:grpSpLocks noChangeAspect="1"/>
          </p:cNvGrpSpPr>
          <p:nvPr/>
        </p:nvGrpSpPr>
        <p:grpSpPr>
          <a:xfrm>
            <a:off x="12494123" y="880876"/>
            <a:ext cx="4257448" cy="3777928"/>
            <a:chOff x="0" y="0"/>
            <a:chExt cx="4346359" cy="3856825"/>
          </a:xfrm>
        </p:grpSpPr>
        <p:sp>
          <p:nvSpPr>
            <p:cNvPr id="33" name="Freeform 33"/>
            <p:cNvSpPr/>
            <p:nvPr/>
          </p:nvSpPr>
          <p:spPr>
            <a:xfrm>
              <a:off x="-15494" y="0"/>
              <a:ext cx="4361815" cy="3856863"/>
            </a:xfrm>
            <a:custGeom>
              <a:avLst/>
              <a:gdLst/>
              <a:ahLst/>
              <a:cxnLst/>
              <a:rect l="l" t="t" r="r" b="b"/>
              <a:pathLst>
                <a:path w="4361815" h="3856863">
                  <a:moveTo>
                    <a:pt x="1275207" y="0"/>
                  </a:moveTo>
                  <a:cubicBezTo>
                    <a:pt x="1151509" y="0"/>
                    <a:pt x="1037336" y="65913"/>
                    <a:pt x="975487" y="173101"/>
                  </a:cubicBezTo>
                  <a:lnTo>
                    <a:pt x="61849" y="1755394"/>
                  </a:lnTo>
                  <a:cubicBezTo>
                    <a:pt x="0" y="1862455"/>
                    <a:pt x="0" y="1994408"/>
                    <a:pt x="61849" y="2101469"/>
                  </a:cubicBezTo>
                  <a:lnTo>
                    <a:pt x="975360" y="3683762"/>
                  </a:lnTo>
                  <a:cubicBezTo>
                    <a:pt x="1036701" y="3789934"/>
                    <a:pt x="1149477" y="3855720"/>
                    <a:pt x="1271905" y="3856863"/>
                  </a:cubicBezTo>
                  <a:lnTo>
                    <a:pt x="3105404" y="3856863"/>
                  </a:lnTo>
                  <a:cubicBezTo>
                    <a:pt x="3227832" y="3855720"/>
                    <a:pt x="3340608" y="3789934"/>
                    <a:pt x="3401949" y="3683762"/>
                  </a:cubicBezTo>
                  <a:lnTo>
                    <a:pt x="4315460" y="2101469"/>
                  </a:lnTo>
                  <a:cubicBezTo>
                    <a:pt x="4345940" y="2048764"/>
                    <a:pt x="4361307" y="1990090"/>
                    <a:pt x="4361815" y="1931162"/>
                  </a:cubicBezTo>
                  <a:lnTo>
                    <a:pt x="4361815" y="1925574"/>
                  </a:lnTo>
                  <a:cubicBezTo>
                    <a:pt x="4361307" y="1866773"/>
                    <a:pt x="4345940" y="1807972"/>
                    <a:pt x="4315460" y="1755267"/>
                  </a:cubicBezTo>
                  <a:lnTo>
                    <a:pt x="3401949" y="173101"/>
                  </a:lnTo>
                  <a:cubicBezTo>
                    <a:pt x="3340100" y="65913"/>
                    <a:pt x="3225927" y="0"/>
                    <a:pt x="3102229" y="0"/>
                  </a:cubicBezTo>
                  <a:close/>
                </a:path>
              </a:pathLst>
            </a:custGeom>
            <a:blipFill>
              <a:blip r:embed="rId8"/>
              <a:stretch>
                <a:fillRect l="-16595" r="-16595"/>
              </a:stretch>
            </a:blipFill>
          </p:spPr>
        </p:sp>
      </p:grpSp>
      <p:sp>
        <p:nvSpPr>
          <p:cNvPr id="34" name="TextBox 34"/>
          <p:cNvSpPr txBox="1"/>
          <p:nvPr/>
        </p:nvSpPr>
        <p:spPr>
          <a:xfrm>
            <a:off x="366574" y="1676212"/>
            <a:ext cx="2837327" cy="513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26"/>
              </a:lnSpc>
              <a:spcBef>
                <a:spcPct val="0"/>
              </a:spcBef>
            </a:pPr>
            <a:r>
              <a:rPr lang="en-US" sz="3019" b="1">
                <a:solidFill>
                  <a:srgbClr val="112D4E"/>
                </a:solidFill>
                <a:latin typeface="Barlow Bold"/>
                <a:ea typeface="Barlow Bold"/>
                <a:cs typeface="Barlow Bold"/>
                <a:sym typeface="Barlow Bold"/>
              </a:rPr>
              <a:t>WEBXTRA TECH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757844" y="7808720"/>
            <a:ext cx="4707708" cy="556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46"/>
              </a:lnSpc>
            </a:pPr>
            <a:r>
              <a:rPr lang="en-US" sz="4024" b="1">
                <a:solidFill>
                  <a:srgbClr val="112D4E"/>
                </a:solidFill>
                <a:latin typeface="Barlow Bold"/>
                <a:ea typeface="Barlow Bold"/>
                <a:cs typeface="Barlow Bold"/>
                <a:sym typeface="Barlow Bold"/>
              </a:rPr>
              <a:t>Our Office Location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57844" y="5473155"/>
            <a:ext cx="8386070" cy="1648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08"/>
              </a:lnSpc>
            </a:pPr>
            <a:r>
              <a:rPr lang="en-US" sz="3241" b="1" spc="-48">
                <a:solidFill>
                  <a:srgbClr val="000000"/>
                </a:solidFill>
                <a:latin typeface="Barlow Medium"/>
                <a:ea typeface="Barlow Medium"/>
                <a:cs typeface="Barlow Medium"/>
                <a:sym typeface="Barlow Medium"/>
              </a:rPr>
              <a:t>If you have any further questions or would like to connect sponsors to work together, please don't hesitate to reach out to us.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574907" y="9065232"/>
            <a:ext cx="7202560" cy="500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22"/>
              </a:lnSpc>
            </a:pPr>
            <a:r>
              <a:rPr lang="en-US" sz="3241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Panarottis Pizza, Lekki, Lagos, Nigeria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155</Words>
  <Application>Microsoft Office PowerPoint</Application>
  <PresentationFormat>Custom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Barlow Bold</vt:lpstr>
      <vt:lpstr>Calibri</vt:lpstr>
      <vt:lpstr>Barlow Medium</vt:lpstr>
      <vt:lpstr>Clear Sans</vt:lpstr>
      <vt:lpstr>Clear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Yellow Modern Training And Development Presentation</dc:title>
  <cp:lastModifiedBy>ADAEZE</cp:lastModifiedBy>
  <cp:revision>2</cp:revision>
  <dcterms:created xsi:type="dcterms:W3CDTF">2006-08-16T00:00:00Z</dcterms:created>
  <dcterms:modified xsi:type="dcterms:W3CDTF">2025-03-22T10:54:32Z</dcterms:modified>
  <dc:identifier>DAGiYHApOfI</dc:identifier>
</cp:coreProperties>
</file>

<file path=docProps/thumbnail.jpeg>
</file>